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77986-FB35-8429-B9EF-EE35B02430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7A3986-320C-2D04-89A4-70308B61C1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046314-61F7-752C-B97B-B9B8D64F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BADE-6153-4A30-9AD8-4D82F46FEFDC}" type="datetimeFigureOut">
              <a:rPr lang="en-US" smtClean="0"/>
              <a:t>06.01.2026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C9802-5196-53E3-9181-9F60E7A41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90A93-BFB5-A516-2F7D-53330ADC8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988E8-EC1F-41AB-A3E8-2FF01ECE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931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30C85-0F54-54C5-84FE-C928A35C0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75A83-15FC-F8E5-6F05-CB439B044F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CEC98-BA18-EFEA-F65F-2D16FE9C4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BADE-6153-4A30-9AD8-4D82F46FEFDC}" type="datetimeFigureOut">
              <a:rPr lang="en-US" smtClean="0"/>
              <a:t>06.01.2026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B912D-381E-4EBE-22D3-0C859BFDE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ABA630-26AD-189F-4894-D4CB32BE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988E8-EC1F-41AB-A3E8-2FF01ECE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863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1325-44F7-621E-3E6E-719A4C75B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B19973-12E3-2A7A-71B9-A5D321580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E2579-8432-5DF3-79F5-3FB06A08B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BADE-6153-4A30-9AD8-4D82F46FEFDC}" type="datetimeFigureOut">
              <a:rPr lang="en-US" smtClean="0"/>
              <a:t>06.01.2026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4033A-CFAD-AB3F-2DCA-8ECBDE54F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5E375-2E6F-A5CF-A2D1-CE4256D57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988E8-EC1F-41AB-A3E8-2FF01ECE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497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8D5F6-13ED-6CBC-43D9-26AFEC191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38373-81F1-39E6-6217-37C292E042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381233-33D5-7F8E-B6FF-561F8AA64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85A6F5-D507-2152-15CC-0C0B9E38A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BADE-6153-4A30-9AD8-4D82F46FEFDC}" type="datetimeFigureOut">
              <a:rPr lang="en-US" smtClean="0"/>
              <a:t>06.01.2026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9AAB73-5629-64A6-8AF3-23C2ABEAB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0826E2-918B-76E8-E937-38699EDA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988E8-EC1F-41AB-A3E8-2FF01ECE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069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DCB87-EB3C-0D7D-DE18-9ED9BDCFB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725EEB-0F46-FD21-4F77-B267219A0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B20E88-2EFF-1128-D2C3-0EB68FC00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057BBA-FF75-6241-FFC4-418263204F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58B349-37CB-5693-180B-4F46750476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D45B8B-9D21-6FB5-BF3F-6962309C2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BADE-6153-4A30-9AD8-4D82F46FEFDC}" type="datetimeFigureOut">
              <a:rPr lang="en-US" smtClean="0"/>
              <a:t>06.01.2026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B31B8F-D8FC-2469-C841-C74C4D4AC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E20860-A913-0EE7-0FD1-2D6C686EB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988E8-EC1F-41AB-A3E8-2FF01ECE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465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D3EB9-DBE6-1520-4BF3-1D89EB2D5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251020-3C19-7813-BAAC-E9F6B403D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BADE-6153-4A30-9AD8-4D82F46FEFDC}" type="datetimeFigureOut">
              <a:rPr lang="en-US" smtClean="0"/>
              <a:t>06.01.2026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DC878A-FDDC-AD13-7D7C-6216DF8BF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F8FEB6-FC9A-561C-9FDB-873B5B516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988E8-EC1F-41AB-A3E8-2FF01ECE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327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82D29B-65ED-2815-F2FE-36B7AD237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BADE-6153-4A30-9AD8-4D82F46FEFDC}" type="datetimeFigureOut">
              <a:rPr lang="en-US" smtClean="0"/>
              <a:t>06.01.2026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072F2E-6612-D3B0-9B1C-53F394EF6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FBB88F-65A8-1EDF-8928-6B8B5C6BA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988E8-EC1F-41AB-A3E8-2FF01ECE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5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D98D6-0BC0-3A60-B4AF-4813FE3F9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F5A04-94F7-9E21-FB0E-A7D4E7636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A106B9-6513-62A5-F609-BE6DCCF919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86BF30-12F4-0328-3778-59E46B4A0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BADE-6153-4A30-9AD8-4D82F46FEFDC}" type="datetimeFigureOut">
              <a:rPr lang="en-US" smtClean="0"/>
              <a:t>06.01.2026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2C3599-9C7A-2626-E73F-4DD175A9A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B62BD-2187-D316-52D3-B9A5612DD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988E8-EC1F-41AB-A3E8-2FF01ECE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915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7860D-377C-C4E9-559F-8ED39843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08FA56-4B58-14E1-EB33-F3EC40504E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48537A-4692-B1C0-672F-8B354E1722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F27733-C5F9-757D-D3AF-ED3F688B9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BADE-6153-4A30-9AD8-4D82F46FEFDC}" type="datetimeFigureOut">
              <a:rPr lang="en-US" smtClean="0"/>
              <a:t>06.01.2026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076E3-E2ED-FF56-CD0D-595B4E2EC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E3234-2C08-3393-B159-C0B61A26C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988E8-EC1F-41AB-A3E8-2FF01ECE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232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C3502-E084-7A70-1743-332DC946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2F0FBD-F7F0-96E9-4E55-645636B82E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40C8D6-00CA-5A69-4CE2-A4670D7F9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BADE-6153-4A30-9AD8-4D82F46FEFDC}" type="datetimeFigureOut">
              <a:rPr lang="en-US" smtClean="0"/>
              <a:t>06.01.2026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C47EE-4053-3074-AC62-D68B13DC1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8CFE2-87CE-6407-1115-3D6BD7E2C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988E8-EC1F-41AB-A3E8-2FF01ECE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0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D0089E-192E-F019-2365-E24E90E6BE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74FA89-BBBE-2639-6BFD-A8E7A5523C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3E0FC-0E40-109D-EED2-91774950D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EBADE-6153-4A30-9AD8-4D82F46FEFDC}" type="datetimeFigureOut">
              <a:rPr lang="en-US" smtClean="0"/>
              <a:t>06.01.2026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7E9D0-70AC-334F-4FC0-8DF082087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4C35D-A95C-4849-3F27-726D09D35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988E8-EC1F-41AB-A3E8-2FF01ECE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9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4CE773-F85A-7B99-F6F1-4BB6C4E6A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94B654-1457-3045-036F-51A5B6F48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D25DD-99DB-9D44-9579-29F88BF021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FEBADE-6153-4A30-9AD8-4D82F46FEFDC}" type="datetimeFigureOut">
              <a:rPr lang="en-US" smtClean="0"/>
              <a:t>06.01.2026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C5C28-1A79-17BF-BD2A-7D6F0AE790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B095D4-01E7-F43A-EFC2-02D6C19D8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B988E8-EC1F-41AB-A3E8-2FF01ECE7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947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50832-8F18-99F9-DD8F-5E043CD616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Daugavpils </a:t>
            </a:r>
            <a:r>
              <a:rPr lang="lv-LV" dirty="0"/>
              <a:t>reģionālā</a:t>
            </a:r>
            <a:r>
              <a:rPr lang="en-US" dirty="0"/>
              <a:t> </a:t>
            </a:r>
            <a:r>
              <a:rPr lang="lv-LV" dirty="0"/>
              <a:t>slimnīca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89F110-15CB-5BCE-E88C-112C206B8E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v-LV" dirty="0"/>
              <a:t>Simulāciju zona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193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11E47-AAF8-09CC-866E-BC260D93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Telpas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BB0BF3-4976-61EC-10F0-7D86B2A7E5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01913"/>
            <a:ext cx="6649813" cy="506351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D74E80-1D47-9E7A-5673-969AFA738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3166" y="62821"/>
            <a:ext cx="5066767" cy="232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173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12D27-476B-71D4-7703-2EB48E8E2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57" y="0"/>
            <a:ext cx="10515600" cy="1325563"/>
          </a:xfrm>
        </p:spPr>
        <p:txBody>
          <a:bodyPr/>
          <a:lstStyle/>
          <a:p>
            <a:r>
              <a:rPr lang="en-US" dirty="0"/>
              <a:t>Zonas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7A048A-C6C8-42BA-DE22-C9E3ADDD95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C6DC25-6CD4-61C1-F82C-678261830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887" y="1207416"/>
            <a:ext cx="11649364" cy="507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756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A283E-BEDA-E86A-AFE3-7D53BB070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/>
              <a:t>Vizualizācija</a:t>
            </a:r>
            <a:endParaRPr lang="lv-LV" dirty="0"/>
          </a:p>
        </p:txBody>
      </p:sp>
      <p:pic>
        <p:nvPicPr>
          <p:cNvPr id="5" name="Content Placeholder 4" descr="A 3d model of a room&#10;&#10;Description automatically generated">
            <a:extLst>
              <a:ext uri="{FF2B5EF4-FFF2-40B4-BE49-F238E27FC236}">
                <a16:creationId xmlns:a16="http://schemas.microsoft.com/office/drawing/2014/main" id="{D0C2782F-852D-82A1-8D62-B6D06F9565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8" t="29215" r="27453"/>
          <a:stretch/>
        </p:blipFill>
        <p:spPr>
          <a:xfrm>
            <a:off x="1961029" y="1569506"/>
            <a:ext cx="8417482" cy="4407527"/>
          </a:xfrm>
        </p:spPr>
      </p:pic>
    </p:spTree>
    <p:extLst>
      <p:ext uri="{BB962C8B-B14F-4D97-AF65-F5344CB8AC3E}">
        <p14:creationId xmlns:p14="http://schemas.microsoft.com/office/powerpoint/2010/main" val="1495691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024ED-F3C0-1BA3-11C8-BC8DCCB88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Galvenās</a:t>
            </a:r>
            <a:r>
              <a:rPr lang="en-US" dirty="0"/>
              <a:t> </a:t>
            </a:r>
            <a:r>
              <a:rPr lang="lv-LV" dirty="0"/>
              <a:t>pārbūves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B956D-AF50-C995-9211-836945474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 </a:t>
            </a:r>
            <a:r>
              <a:rPr lang="lv-LV" dirty="0"/>
              <a:t>līdz</a:t>
            </a:r>
            <a:r>
              <a:rPr lang="en-US" dirty="0"/>
              <a:t> 4 </a:t>
            </a:r>
            <a:r>
              <a:rPr lang="en-US" dirty="0" err="1"/>
              <a:t>durvju</a:t>
            </a:r>
            <a:r>
              <a:rPr lang="en-US" dirty="0"/>
              <a:t> </a:t>
            </a:r>
            <a:r>
              <a:rPr lang="en-US" dirty="0" err="1"/>
              <a:t>izbūve</a:t>
            </a:r>
            <a:r>
              <a:rPr lang="en-US" dirty="0"/>
              <a:t> / </a:t>
            </a:r>
            <a:r>
              <a:rPr lang="en-US" dirty="0" err="1"/>
              <a:t>paplašināšana</a:t>
            </a:r>
            <a:r>
              <a:rPr lang="en-US" dirty="0"/>
              <a:t> (</a:t>
            </a:r>
            <a:r>
              <a:rPr lang="en-US" dirty="0" err="1"/>
              <a:t>nepieciešams</a:t>
            </a:r>
            <a:r>
              <a:rPr lang="en-US" dirty="0"/>
              <a:t>, </a:t>
            </a:r>
            <a:r>
              <a:rPr lang="en-US" dirty="0" err="1"/>
              <a:t>lai</a:t>
            </a:r>
            <a:r>
              <a:rPr lang="en-US" dirty="0"/>
              <a:t> simulator</a:t>
            </a:r>
            <a:r>
              <a:rPr lang="lv-LV" dirty="0"/>
              <a:t>u</a:t>
            </a:r>
            <a:r>
              <a:rPr lang="en-US" dirty="0"/>
              <a:t> </a:t>
            </a:r>
            <a:r>
              <a:rPr lang="en-US" dirty="0" err="1"/>
              <a:t>aprīkojum</a:t>
            </a:r>
            <a:r>
              <a:rPr lang="lv-LV" dirty="0"/>
              <a:t>a</a:t>
            </a:r>
            <a:r>
              <a:rPr lang="en-US" dirty="0"/>
              <a:t> un </a:t>
            </a:r>
            <a:r>
              <a:rPr lang="en-US" dirty="0" err="1"/>
              <a:t>gult</a:t>
            </a:r>
            <a:r>
              <a:rPr lang="lv-LV" dirty="0"/>
              <a:t>u pārvietošana būtu ērta</a:t>
            </a:r>
            <a:r>
              <a:rPr lang="en-US" dirty="0"/>
              <a:t>)</a:t>
            </a:r>
          </a:p>
          <a:p>
            <a:r>
              <a:rPr lang="en-US" dirty="0" err="1"/>
              <a:t>Spoguļsienas</a:t>
            </a:r>
            <a:r>
              <a:rPr lang="en-US" dirty="0"/>
              <a:t> </a:t>
            </a:r>
            <a:r>
              <a:rPr lang="en-US" dirty="0" err="1"/>
              <a:t>izbūve</a:t>
            </a:r>
            <a:endParaRPr lang="en-US" dirty="0"/>
          </a:p>
          <a:p>
            <a:r>
              <a:rPr lang="en-US" dirty="0" err="1"/>
              <a:t>Vadu</a:t>
            </a:r>
            <a:r>
              <a:rPr lang="en-US" dirty="0"/>
              <a:t> </a:t>
            </a:r>
            <a:r>
              <a:rPr lang="en-US" dirty="0" err="1"/>
              <a:t>izvilkšana</a:t>
            </a:r>
            <a:r>
              <a:rPr lang="en-US" dirty="0"/>
              <a:t> – 230 VAC un LAN – </a:t>
            </a:r>
            <a:r>
              <a:rPr lang="en-US" dirty="0" err="1"/>
              <a:t>kamerām</a:t>
            </a:r>
            <a:endParaRPr lang="lv-LV" dirty="0"/>
          </a:p>
          <a:p>
            <a:r>
              <a:rPr lang="en-US" dirty="0" err="1"/>
              <a:t>Sienu</a:t>
            </a:r>
            <a:r>
              <a:rPr lang="en-US" dirty="0"/>
              <a:t> un </a:t>
            </a:r>
            <a:r>
              <a:rPr lang="en-US" dirty="0" err="1"/>
              <a:t>grīdu</a:t>
            </a:r>
            <a:r>
              <a:rPr lang="en-US" dirty="0"/>
              <a:t> </a:t>
            </a:r>
            <a:r>
              <a:rPr lang="en-US" dirty="0" err="1"/>
              <a:t>krāsojums</a:t>
            </a:r>
            <a:r>
              <a:rPr lang="lv-LV" dirty="0"/>
              <a:t>: </a:t>
            </a:r>
            <a:r>
              <a:rPr lang="en-US" dirty="0" err="1"/>
              <a:t>laba</a:t>
            </a:r>
            <a:r>
              <a:rPr lang="en-US" dirty="0"/>
              <a:t> </a:t>
            </a:r>
            <a:r>
              <a:rPr lang="en-US" dirty="0" err="1"/>
              <a:t>prakse</a:t>
            </a:r>
            <a:r>
              <a:rPr lang="en-US" dirty="0"/>
              <a:t> </a:t>
            </a:r>
            <a:r>
              <a:rPr lang="lv-LV" dirty="0"/>
              <a:t>– </a:t>
            </a:r>
            <a:r>
              <a:rPr lang="en-US" dirty="0" err="1"/>
              <a:t>nodrošināt</a:t>
            </a:r>
            <a:r>
              <a:rPr lang="lv-LV" dirty="0"/>
              <a:t>, ka</a:t>
            </a:r>
            <a:r>
              <a:rPr lang="en-US" dirty="0"/>
              <a:t> </a:t>
            </a:r>
            <a:r>
              <a:rPr lang="en-US" dirty="0" err="1"/>
              <a:t>simulācijas</a:t>
            </a:r>
            <a:r>
              <a:rPr lang="en-US" dirty="0"/>
              <a:t> vides </a:t>
            </a:r>
            <a:r>
              <a:rPr lang="en-US" dirty="0" err="1"/>
              <a:t>dizain</a:t>
            </a:r>
            <a:r>
              <a:rPr lang="lv-LV" dirty="0"/>
              <a:t>s </a:t>
            </a:r>
            <a:r>
              <a:rPr lang="en-US" dirty="0" err="1"/>
              <a:t>atšķir</a:t>
            </a:r>
            <a:r>
              <a:rPr lang="lv-LV" dirty="0" err="1"/>
              <a:t>as</a:t>
            </a:r>
            <a:r>
              <a:rPr lang="en-US" dirty="0"/>
              <a:t> no </a:t>
            </a:r>
            <a:r>
              <a:rPr lang="en-US" dirty="0" err="1"/>
              <a:t>apspriežu</a:t>
            </a:r>
            <a:r>
              <a:rPr lang="en-US" dirty="0"/>
              <a:t> </a:t>
            </a:r>
            <a:r>
              <a:rPr lang="en-US" dirty="0" err="1"/>
              <a:t>telpas</a:t>
            </a:r>
            <a:r>
              <a:rPr lang="lv-LV" dirty="0"/>
              <a:t>, lai izglītojamais labāk uztvertu</a:t>
            </a:r>
            <a:r>
              <a:rPr lang="en-US" dirty="0"/>
              <a:t>, </a:t>
            </a:r>
            <a:r>
              <a:rPr lang="lv-LV" dirty="0"/>
              <a:t>kurā</a:t>
            </a:r>
            <a:r>
              <a:rPr lang="en-US" dirty="0"/>
              <a:t> </a:t>
            </a:r>
            <a:r>
              <a:rPr lang="en-US" dirty="0" err="1"/>
              <a:t>brīdī</a:t>
            </a:r>
            <a:r>
              <a:rPr lang="en-US" dirty="0"/>
              <a:t> </a:t>
            </a:r>
            <a:r>
              <a:rPr lang="lv-LV" dirty="0"/>
              <a:t>atrodas</a:t>
            </a:r>
            <a:r>
              <a:rPr lang="en-US" dirty="0"/>
              <a:t> </a:t>
            </a:r>
            <a:r>
              <a:rPr lang="en-US" dirty="0" err="1"/>
              <a:t>aktīvajā</a:t>
            </a:r>
            <a:r>
              <a:rPr lang="en-US" dirty="0"/>
              <a:t> </a:t>
            </a:r>
            <a:r>
              <a:rPr lang="en-US" dirty="0" err="1"/>
              <a:t>simulācij</a:t>
            </a:r>
            <a:r>
              <a:rPr lang="lv-LV" dirty="0"/>
              <a:t>a </a:t>
            </a:r>
            <a:r>
              <a:rPr lang="en-US" dirty="0"/>
              <a:t>un </a:t>
            </a:r>
            <a:r>
              <a:rPr lang="en-US" dirty="0" err="1"/>
              <a:t>kurā</a:t>
            </a:r>
            <a:r>
              <a:rPr lang="lv-LV" dirty="0"/>
              <a:t> brīdi ir </a:t>
            </a:r>
            <a:r>
              <a:rPr lang="lv-LV" dirty="0" err="1"/>
              <a:t>pirmsapsriedes</a:t>
            </a:r>
            <a:r>
              <a:rPr lang="lv-LV" dirty="0"/>
              <a:t>/</a:t>
            </a:r>
            <a:r>
              <a:rPr lang="lv-LV" dirty="0" err="1"/>
              <a:t>pēcapsptiedes</a:t>
            </a:r>
            <a:r>
              <a:rPr lang="lv-LV" dirty="0"/>
              <a:t> zonā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497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5A8A9-FD9F-BE7D-B6B8-33000A33A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lv-LV" dirty="0"/>
            </a:br>
            <a:r>
              <a:rPr lang="lv-LV" dirty="0"/>
              <a:t>Simulāciju vadības zona</a:t>
            </a:r>
            <a:br>
              <a:rPr lang="lv-LV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40647-0236-7457-6700-3287804D3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02496" cy="4351338"/>
          </a:xfrm>
        </p:spPr>
        <p:txBody>
          <a:bodyPr/>
          <a:lstStyle/>
          <a:p>
            <a:r>
              <a:rPr lang="en-US" dirty="0" err="1"/>
              <a:t>Vadības</a:t>
            </a:r>
            <a:r>
              <a:rPr lang="en-US" dirty="0"/>
              <a:t> </a:t>
            </a:r>
            <a:r>
              <a:rPr lang="en-US" dirty="0" err="1"/>
              <a:t>zonu</a:t>
            </a:r>
            <a:r>
              <a:rPr lang="en-US" dirty="0"/>
              <a:t> var </a:t>
            </a:r>
            <a:r>
              <a:rPr lang="en-US" dirty="0" err="1"/>
              <a:t>atdalīt</a:t>
            </a:r>
            <a:r>
              <a:rPr lang="en-US" dirty="0"/>
              <a:t> no </a:t>
            </a:r>
            <a:r>
              <a:rPr lang="en-US" dirty="0" err="1"/>
              <a:t>apspriežu</a:t>
            </a:r>
            <a:r>
              <a:rPr lang="en-US" dirty="0"/>
              <a:t> zonas, </a:t>
            </a:r>
            <a:r>
              <a:rPr lang="en-US" dirty="0" err="1"/>
              <a:t>izbūvējot</a:t>
            </a:r>
            <a:r>
              <a:rPr lang="en-US" dirty="0"/>
              <a:t> </a:t>
            </a:r>
            <a:r>
              <a:rPr lang="en-US" dirty="0" err="1"/>
              <a:t>nelielu</a:t>
            </a:r>
            <a:r>
              <a:rPr lang="en-US" dirty="0"/>
              <a:t> </a:t>
            </a:r>
            <a:r>
              <a:rPr lang="en-US" dirty="0" err="1"/>
              <a:t>kabīni</a:t>
            </a:r>
            <a:r>
              <a:rPr lang="en-US" dirty="0"/>
              <a:t>, </a:t>
            </a:r>
            <a:r>
              <a:rPr lang="en-US" dirty="0" err="1"/>
              <a:t>kurā</a:t>
            </a:r>
            <a:r>
              <a:rPr lang="en-US" dirty="0"/>
              <a:t> </a:t>
            </a:r>
            <a:r>
              <a:rPr lang="en-US" dirty="0" err="1"/>
              <a:t>atrodas</a:t>
            </a:r>
            <a:r>
              <a:rPr lang="en-US" dirty="0"/>
              <a:t> </a:t>
            </a:r>
            <a:r>
              <a:rPr lang="en-US" dirty="0" err="1"/>
              <a:t>instruktors</a:t>
            </a:r>
            <a:r>
              <a:rPr lang="en-US" dirty="0"/>
              <a:t> un </a:t>
            </a:r>
            <a:r>
              <a:rPr lang="en-US" dirty="0" err="1"/>
              <a:t>simulatoru</a:t>
            </a:r>
            <a:r>
              <a:rPr lang="en-US" dirty="0"/>
              <a:t> </a:t>
            </a:r>
            <a:r>
              <a:rPr lang="en-US" dirty="0" err="1"/>
              <a:t>vadības</a:t>
            </a:r>
            <a:r>
              <a:rPr lang="en-US" dirty="0"/>
              <a:t> </a:t>
            </a:r>
            <a:r>
              <a:rPr lang="en-US" dirty="0" err="1"/>
              <a:t>dators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62ADA7-9F29-F698-D3BA-52F2C39A5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8423" y="1302808"/>
            <a:ext cx="4305901" cy="481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046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F52E3-6626-0441-AA13-4FDB87B9A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Simulāciju</a:t>
            </a:r>
            <a:r>
              <a:rPr lang="en-US" dirty="0"/>
              <a:t> zona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76F1C-C9C0-EA6B-6DCE-8A6C074ED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83540" cy="4351338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Paredzēta</a:t>
            </a:r>
            <a:r>
              <a:rPr lang="en-US" dirty="0"/>
              <a:t> </a:t>
            </a:r>
            <a:r>
              <a:rPr lang="en-US" dirty="0" err="1"/>
              <a:t>pilnu</a:t>
            </a:r>
            <a:r>
              <a:rPr lang="en-US" dirty="0"/>
              <a:t> </a:t>
            </a:r>
            <a:r>
              <a:rPr lang="en-US" dirty="0" err="1"/>
              <a:t>simulācijas</a:t>
            </a:r>
            <a:r>
              <a:rPr lang="en-US" dirty="0"/>
              <a:t> </a:t>
            </a:r>
            <a:r>
              <a:rPr lang="en-US" dirty="0" err="1"/>
              <a:t>ciklu</a:t>
            </a:r>
            <a:r>
              <a:rPr lang="en-US" dirty="0"/>
              <a:t>/ </a:t>
            </a:r>
            <a:r>
              <a:rPr lang="en-US" dirty="0" err="1"/>
              <a:t>notikumu</a:t>
            </a:r>
            <a:r>
              <a:rPr lang="en-US" dirty="0"/>
              <a:t> </a:t>
            </a:r>
            <a:r>
              <a:rPr lang="en-US" dirty="0" err="1"/>
              <a:t>izspēlei</a:t>
            </a:r>
            <a:r>
              <a:rPr lang="en-US" dirty="0"/>
              <a:t>.</a:t>
            </a:r>
          </a:p>
          <a:p>
            <a:r>
              <a:rPr lang="en-US" dirty="0" err="1"/>
              <a:t>Zonu</a:t>
            </a:r>
            <a:r>
              <a:rPr lang="en-US" dirty="0"/>
              <a:t> </a:t>
            </a:r>
            <a:r>
              <a:rPr lang="en-US" dirty="0" err="1"/>
              <a:t>veido</a:t>
            </a:r>
            <a:r>
              <a:rPr lang="en-US" dirty="0"/>
              <a:t> </a:t>
            </a:r>
            <a:r>
              <a:rPr lang="en-US" dirty="0" err="1"/>
              <a:t>reanimācijas</a:t>
            </a:r>
            <a:r>
              <a:rPr lang="en-US" dirty="0"/>
              <a:t> </a:t>
            </a:r>
            <a:r>
              <a:rPr lang="en-US" dirty="0" err="1"/>
              <a:t>gulta</a:t>
            </a:r>
            <a:r>
              <a:rPr lang="en-US" dirty="0"/>
              <a:t> </a:t>
            </a:r>
            <a:r>
              <a:rPr lang="en-US" dirty="0" err="1"/>
              <a:t>vai</a:t>
            </a:r>
            <a:r>
              <a:rPr lang="en-US" dirty="0"/>
              <a:t> </a:t>
            </a:r>
            <a:r>
              <a:rPr lang="en-US" dirty="0" err="1"/>
              <a:t>operāciju</a:t>
            </a:r>
            <a:r>
              <a:rPr lang="en-US" dirty="0"/>
              <a:t> </a:t>
            </a:r>
            <a:r>
              <a:rPr lang="en-US" dirty="0" err="1"/>
              <a:t>galds</a:t>
            </a:r>
            <a:r>
              <a:rPr lang="en-US" dirty="0"/>
              <a:t>, </a:t>
            </a:r>
            <a:r>
              <a:rPr lang="en-US" dirty="0" err="1"/>
              <a:t>simulēta</a:t>
            </a:r>
            <a:r>
              <a:rPr lang="en-US" dirty="0"/>
              <a:t> </a:t>
            </a:r>
            <a:r>
              <a:rPr lang="en-US" dirty="0" err="1"/>
              <a:t>gāzu</a:t>
            </a:r>
            <a:r>
              <a:rPr lang="en-US" dirty="0"/>
              <a:t> </a:t>
            </a:r>
            <a:r>
              <a:rPr lang="en-US" dirty="0" err="1"/>
              <a:t>konsole</a:t>
            </a:r>
            <a:r>
              <a:rPr lang="en-US" dirty="0"/>
              <a:t>, </a:t>
            </a:r>
            <a:r>
              <a:rPr lang="en-US" dirty="0" err="1"/>
              <a:t>manikens</a:t>
            </a:r>
            <a:r>
              <a:rPr lang="en-US" dirty="0"/>
              <a:t>, defibrillators, ventilators, </a:t>
            </a:r>
            <a:r>
              <a:rPr lang="en-US" dirty="0" err="1"/>
              <a:t>aprīkojuma</a:t>
            </a:r>
            <a:r>
              <a:rPr lang="en-US" dirty="0"/>
              <a:t> </a:t>
            </a:r>
            <a:r>
              <a:rPr lang="en-US" dirty="0" err="1"/>
              <a:t>rati</a:t>
            </a:r>
            <a:r>
              <a:rPr lang="en-US" dirty="0"/>
              <a:t>, </a:t>
            </a:r>
            <a:r>
              <a:rPr lang="en-US" dirty="0" err="1"/>
              <a:t>pacienta</a:t>
            </a:r>
            <a:r>
              <a:rPr lang="en-US" dirty="0"/>
              <a:t> monitors, </a:t>
            </a:r>
            <a:r>
              <a:rPr lang="en-US" dirty="0" err="1"/>
              <a:t>perfuzori</a:t>
            </a:r>
            <a:r>
              <a:rPr lang="en-US" dirty="0"/>
              <a:t>, </a:t>
            </a:r>
            <a:r>
              <a:rPr lang="en-US" dirty="0" err="1"/>
              <a:t>analīžu</a:t>
            </a:r>
            <a:r>
              <a:rPr lang="en-US" dirty="0"/>
              <a:t> </a:t>
            </a:r>
            <a:r>
              <a:rPr lang="en-US" dirty="0" err="1"/>
              <a:t>displejs</a:t>
            </a:r>
            <a:r>
              <a:rPr lang="en-US" dirty="0"/>
              <a:t>/</a:t>
            </a:r>
            <a:r>
              <a:rPr lang="en-US" dirty="0" err="1"/>
              <a:t>dators</a:t>
            </a:r>
            <a:endParaRPr lang="en-US" dirty="0"/>
          </a:p>
          <a:p>
            <a:r>
              <a:rPr lang="en-US" dirty="0" err="1"/>
              <a:t>Zonā</a:t>
            </a:r>
            <a:r>
              <a:rPr lang="en-US" dirty="0"/>
              <a:t> </a:t>
            </a:r>
            <a:r>
              <a:rPr lang="en-US" dirty="0" err="1"/>
              <a:t>darbojas</a:t>
            </a:r>
            <a:r>
              <a:rPr lang="en-US" dirty="0"/>
              <a:t> </a:t>
            </a:r>
            <a:r>
              <a:rPr lang="en-US" dirty="0" err="1"/>
              <a:t>pēc</a:t>
            </a:r>
            <a:r>
              <a:rPr lang="en-US" dirty="0"/>
              <a:t> tam, </a:t>
            </a:r>
            <a:r>
              <a:rPr lang="en-US" dirty="0" err="1"/>
              <a:t>kad</a:t>
            </a:r>
            <a:r>
              <a:rPr lang="en-US" dirty="0"/>
              <a:t> </a:t>
            </a:r>
            <a:r>
              <a:rPr lang="lv-LV" dirty="0"/>
              <a:t>apgūtas vai pilnveidotas prasmes</a:t>
            </a:r>
            <a:r>
              <a:rPr lang="en-US" dirty="0"/>
              <a:t> </a:t>
            </a:r>
            <a:r>
              <a:rPr lang="en-US" dirty="0" err="1"/>
              <a:t>prasmju</a:t>
            </a:r>
            <a:r>
              <a:rPr lang="en-US" dirty="0"/>
              <a:t> </a:t>
            </a:r>
            <a:r>
              <a:rPr lang="en-US" dirty="0" err="1"/>
              <a:t>zon</a:t>
            </a:r>
            <a:r>
              <a:rPr lang="lv-LV" dirty="0"/>
              <a:t>ā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AEF675-9DB6-B039-C123-FDA364F6C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1424" y="276503"/>
            <a:ext cx="519240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868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5CF4E-F87B-7B34-0B61-E61198C13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Audivizuālā</a:t>
            </a:r>
            <a:r>
              <a:rPr lang="en-US" dirty="0"/>
              <a:t> </a:t>
            </a:r>
            <a:r>
              <a:rPr lang="en-US" dirty="0" err="1"/>
              <a:t>shēma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E31E1-A26F-2C9D-3E30-8428DC6C0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Lai </a:t>
            </a:r>
            <a:r>
              <a:rPr lang="en-US" dirty="0" err="1"/>
              <a:t>simulāciju</a:t>
            </a:r>
            <a:r>
              <a:rPr lang="en-US" dirty="0"/>
              <a:t> var </a:t>
            </a:r>
            <a:r>
              <a:rPr lang="en-US" dirty="0" err="1"/>
              <a:t>translēt</a:t>
            </a:r>
            <a:r>
              <a:rPr lang="en-US" dirty="0"/>
              <a:t> / </a:t>
            </a:r>
            <a:r>
              <a:rPr lang="en-US" dirty="0" err="1"/>
              <a:t>ierakstīt</a:t>
            </a:r>
            <a:r>
              <a:rPr lang="en-US" dirty="0"/>
              <a:t> un </a:t>
            </a:r>
            <a:r>
              <a:rPr lang="en-US" dirty="0" err="1"/>
              <a:t>veikt</a:t>
            </a:r>
            <a:r>
              <a:rPr lang="en-US" dirty="0"/>
              <a:t> </a:t>
            </a:r>
            <a:r>
              <a:rPr lang="en-US" dirty="0" err="1"/>
              <a:t>videopēcapspriedi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3BF2DE-DB88-FDDB-EBBC-38C3433EE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26191"/>
            <a:ext cx="3532293" cy="27344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B99C70-5A3F-9182-A23D-723C148DB8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2293" y="4304399"/>
            <a:ext cx="3922846" cy="23123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CC6783-CAF9-FA21-AF1E-576284D650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6142" y="2299827"/>
            <a:ext cx="4629420" cy="300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641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171</Words>
  <Application>Microsoft Office PowerPoint</Application>
  <PresentationFormat>Platekrāna</PresentationFormat>
  <Paragraphs>18</Paragraphs>
  <Slides>8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3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Daugavpils reģionālā slimnīca</vt:lpstr>
      <vt:lpstr>Telpas</vt:lpstr>
      <vt:lpstr>Zonas</vt:lpstr>
      <vt:lpstr>Vizualizācija</vt:lpstr>
      <vt:lpstr>Galvenās pārbūves</vt:lpstr>
      <vt:lpstr> Simulāciju vadības zona </vt:lpstr>
      <vt:lpstr>Simulāciju zona</vt:lpstr>
      <vt:lpstr>Audivizuālā shēma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Daugavpils reģionālā slimnīca</dc:title>
  <dc:creator>Mārtiņš Ļuļļa</dc:creator>
  <cp:lastModifiedBy>Irīna Bakša</cp:lastModifiedBy>
  <cp:revision>4</cp:revision>
  <dcterms:created xsi:type="dcterms:W3CDTF">2024-11-25T06:34:47Z</dcterms:created>
  <dcterms:modified xsi:type="dcterms:W3CDTF">2026-01-06T16:36:20Z</dcterms:modified>
</cp:coreProperties>
</file>