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1" r:id="rId4"/>
    <p:sldMasterId id="2147483948" r:id="rId5"/>
    <p:sldMasterId id="2147483961" r:id="rId6"/>
  </p:sldMasterIdLst>
  <p:sldIdLst>
    <p:sldId id="276" r:id="rId7"/>
    <p:sldId id="286" r:id="rId8"/>
    <p:sldId id="289" r:id="rId9"/>
    <p:sldId id="292" r:id="rId10"/>
    <p:sldId id="260"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9FA2"/>
    <a:srgbClr val="4748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82"/>
    <p:restoredTop sz="96327"/>
  </p:normalViewPr>
  <p:slideViewPr>
    <p:cSldViewPr snapToGrid="0" snapToObjects="1">
      <p:cViewPr varScale="1">
        <p:scale>
          <a:sx n="74" d="100"/>
          <a:sy n="74" d="100"/>
        </p:scale>
        <p:origin x="556" y="72"/>
      </p:cViewPr>
      <p:guideLst/>
    </p:cSldViewPr>
  </p:slid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slide" Target="slides/slide6.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slide" Target="slides/slide4.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4.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g"/><Relationship Id="rId1" Type="http://schemas.openxmlformats.org/officeDocument/2006/relationships/slideMaster" Target="../slideMasters/slideMaster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2.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jpg"/><Relationship Id="rId1" Type="http://schemas.openxmlformats.org/officeDocument/2006/relationships/slideMaster" Target="../slideMasters/slideMaster2.xml"/><Relationship Id="rId4" Type="http://schemas.openxmlformats.org/officeDocument/2006/relationships/image" Target="../media/image22.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jpg"/><Relationship Id="rId1" Type="http://schemas.openxmlformats.org/officeDocument/2006/relationships/slideMaster" Target="../slideMasters/slideMaster2.xml"/><Relationship Id="rId4" Type="http://schemas.openxmlformats.org/officeDocument/2006/relationships/image" Target="../media/image24.sv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3.png"/><Relationship Id="rId7" Type="http://schemas.openxmlformats.org/officeDocument/2006/relationships/image" Target="../media/image25.png"/><Relationship Id="rId2" Type="http://schemas.openxmlformats.org/officeDocument/2006/relationships/image" Target="../media/image12.jpg"/><Relationship Id="rId1" Type="http://schemas.openxmlformats.org/officeDocument/2006/relationships/slideMaster" Target="../slideMasters/slideMaster2.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4.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2.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8.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17.png"/><Relationship Id="rId5" Type="http://schemas.openxmlformats.org/officeDocument/2006/relationships/image" Target="../media/image30.svg"/><Relationship Id="rId4" Type="http://schemas.openxmlformats.org/officeDocument/2006/relationships/image" Target="../media/image29.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2.xml"/><Relationship Id="rId4" Type="http://schemas.openxmlformats.org/officeDocument/2006/relationships/image" Target="../media/image7.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3.xml"/><Relationship Id="rId4" Type="http://schemas.openxmlformats.org/officeDocument/2006/relationships/image" Target="../media/image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6417"/>
          <a:stretch/>
        </p:blipFill>
        <p:spPr>
          <a:xfrm>
            <a:off x="0" y="0"/>
            <a:ext cx="775208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290572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paks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612CB15E-AC49-4767-82FA-7082A9AB4769}"/>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6500"/>
          <a:stretch/>
        </p:blipFill>
        <p:spPr>
          <a:xfrm>
            <a:off x="0" y="0"/>
            <a:ext cx="7741920" cy="6858000"/>
          </a:xfrm>
          <a:prstGeom prst="rect">
            <a:avLst/>
          </a:prstGeom>
        </p:spPr>
      </p:pic>
      <p:sp>
        <p:nvSpPr>
          <p:cNvPr id="2" name="Title 1"/>
          <p:cNvSpPr>
            <a:spLocks noGrp="1"/>
          </p:cNvSpPr>
          <p:nvPr>
            <p:ph type="ctrTitle"/>
          </p:nvPr>
        </p:nvSpPr>
        <p:spPr>
          <a:xfrm>
            <a:off x="477733" y="2276475"/>
            <a:ext cx="4573691" cy="867930"/>
          </a:xfrm>
        </p:spPr>
        <p:txBody>
          <a:bodyPr wrap="square" anchor="t" anchorCtr="0">
            <a:spAutoFit/>
          </a:bodyPr>
          <a:lstStyle>
            <a:lvl1pPr algn="l">
              <a:defRPr sz="2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176307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bil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CD57859-76D4-4A66-8365-1C0D3A884396}"/>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68902"/>
          <a:stretch/>
        </p:blipFill>
        <p:spPr>
          <a:xfrm>
            <a:off x="-1735" y="0"/>
            <a:ext cx="3791415" cy="6858000"/>
          </a:xfrm>
          <a:prstGeom prst="rect">
            <a:avLst/>
          </a:prstGeom>
        </p:spPr>
      </p:pic>
    </p:spTree>
    <p:extLst>
      <p:ext uri="{BB962C8B-B14F-4D97-AF65-F5344CB8AC3E}">
        <p14:creationId xmlns:p14="http://schemas.microsoft.com/office/powerpoint/2010/main" val="1134981246"/>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bilde+teks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F1D5F581-C595-4C56-B03B-A8291AD4EF48}"/>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641850" y="0"/>
            <a:ext cx="7550150" cy="6858000"/>
          </a:xfrm>
          <a:prstGeom prst="rect">
            <a:avLst/>
          </a:prstGeom>
        </p:spPr>
      </p:pic>
      <p:sp>
        <p:nvSpPr>
          <p:cNvPr id="8" name="Title 1">
            <a:extLst>
              <a:ext uri="{FF2B5EF4-FFF2-40B4-BE49-F238E27FC236}">
                <a16:creationId xmlns:a16="http://schemas.microsoft.com/office/drawing/2014/main" id="{B3F5BC25-AEA6-704F-B901-D843AC303ABA}"/>
              </a:ext>
            </a:extLst>
          </p:cNvPr>
          <p:cNvSpPr>
            <a:spLocks noGrp="1"/>
          </p:cNvSpPr>
          <p:nvPr>
            <p:ph type="title"/>
          </p:nvPr>
        </p:nvSpPr>
        <p:spPr>
          <a:xfrm>
            <a:off x="7067550" y="1044787"/>
            <a:ext cx="4105275" cy="239501"/>
          </a:xfrm>
        </p:spPr>
        <p:txBody>
          <a:bodyPr rIns="0"/>
          <a:lstStyle/>
          <a:p>
            <a:r>
              <a:rPr lang="en-US" dirty="0"/>
              <a:t>Click to edit Master title style</a:t>
            </a:r>
          </a:p>
        </p:txBody>
      </p:sp>
      <p:sp>
        <p:nvSpPr>
          <p:cNvPr id="9" name="Content Placeholder 2">
            <a:extLst>
              <a:ext uri="{FF2B5EF4-FFF2-40B4-BE49-F238E27FC236}">
                <a16:creationId xmlns:a16="http://schemas.microsoft.com/office/drawing/2014/main" id="{CEC2863D-26D4-7D42-91B8-19BF539FE382}"/>
              </a:ext>
            </a:extLst>
          </p:cNvPr>
          <p:cNvSpPr>
            <a:spLocks noGrp="1"/>
          </p:cNvSpPr>
          <p:nvPr>
            <p:ph idx="1"/>
          </p:nvPr>
        </p:nvSpPr>
        <p:spPr>
          <a:xfrm>
            <a:off x="7067550" y="2276475"/>
            <a:ext cx="4105275" cy="1615699"/>
          </a:xfrm>
        </p:spPr>
        <p:txBody>
          <a:bodyPr lIns="0" tIns="0" rIns="0">
            <a:spAutoFit/>
          </a:bodyPr>
          <a:lstStyle>
            <a:lvl1pPr algn="just">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B9D2CD5-86EF-4675-88F9-5EAD21598DD5}"/>
              </a:ext>
            </a:extLst>
          </p:cNvPr>
          <p:cNvSpPr>
            <a:spLocks noGrp="1"/>
          </p:cNvSpPr>
          <p:nvPr>
            <p:ph type="body" sz="quarter" idx="10" hasCustomPrompt="1"/>
          </p:nvPr>
        </p:nvSpPr>
        <p:spPr>
          <a:xfrm>
            <a:off x="7067550" y="1457776"/>
            <a:ext cx="4105275" cy="239501"/>
          </a:xfrm>
        </p:spPr>
        <p:txBody>
          <a:bodyPr/>
          <a:lstStyle>
            <a:lvl1pPr>
              <a:defRPr>
                <a:solidFill>
                  <a:schemeClr val="bg1">
                    <a:lumMod val="65000"/>
                  </a:schemeClr>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992958" y="6205102"/>
            <a:ext cx="877166" cy="369333"/>
          </a:xfrm>
          <a:prstGeom prst="rect">
            <a:avLst/>
          </a:prstGeom>
        </p:spPr>
      </p:pic>
      <p:pic>
        <p:nvPicPr>
          <p:cNvPr id="14" name="Graphic 13">
            <a:extLst>
              <a:ext uri="{FF2B5EF4-FFF2-40B4-BE49-F238E27FC236}">
                <a16:creationId xmlns:a16="http://schemas.microsoft.com/office/drawing/2014/main" id="{7CD95655-AEDC-4EC0-AF1E-E30F1ACC5D5C}"/>
              </a:ext>
            </a:extLst>
          </p:cNvPr>
          <p:cNvPicPr>
            <a:picLocks noChangeAspect="1"/>
          </p:cNvPicPr>
          <p:nvPr userDrawn="1"/>
        </p:nvPicPr>
        <p:blipFill rotWithShape="1">
          <a:blip r:embed="rId7">
            <a:extLst>
              <a:ext uri="{96DAC541-7B7A-43D3-8B79-37D633B846F1}">
                <asvg:svgBlip xmlns:asvg="http://schemas.microsoft.com/office/drawing/2016/SVG/main" r:embed="rId8"/>
              </a:ext>
            </a:extLst>
          </a:blip>
          <a:srcRect r="81083"/>
          <a:stretch/>
        </p:blipFill>
        <p:spPr>
          <a:xfrm>
            <a:off x="2" y="0"/>
            <a:ext cx="2306318" cy="6857999"/>
          </a:xfrm>
          <a:prstGeom prst="rect">
            <a:avLst/>
          </a:prstGeom>
        </p:spPr>
      </p:pic>
    </p:spTree>
    <p:extLst>
      <p:ext uri="{BB962C8B-B14F-4D97-AF65-F5344CB8AC3E}">
        <p14:creationId xmlns:p14="http://schemas.microsoft.com/office/powerpoint/2010/main" val="740929973"/>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2" name="Title 1">
            <a:extLst>
              <a:ext uri="{FF2B5EF4-FFF2-40B4-BE49-F238E27FC236}">
                <a16:creationId xmlns:a16="http://schemas.microsoft.com/office/drawing/2014/main" id="{6422024E-DA52-4D47-A857-7D21979FAF28}"/>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dirty="0"/>
              <a:t>Click to edit Master title style</a:t>
            </a:r>
          </a:p>
        </p:txBody>
      </p:sp>
      <p:sp>
        <p:nvSpPr>
          <p:cNvPr id="13" name="Content Placeholder 2">
            <a:extLst>
              <a:ext uri="{FF2B5EF4-FFF2-40B4-BE49-F238E27FC236}">
                <a16:creationId xmlns:a16="http://schemas.microsoft.com/office/drawing/2014/main" id="{5E6D448E-BAD0-294B-9AD1-2CD470EC3C37}"/>
              </a:ext>
            </a:extLst>
          </p:cNvPr>
          <p:cNvSpPr>
            <a:spLocks noGrp="1"/>
          </p:cNvSpPr>
          <p:nvPr>
            <p:ph idx="1"/>
          </p:nvPr>
        </p:nvSpPr>
        <p:spPr>
          <a:xfrm>
            <a:off x="3035300" y="2276475"/>
            <a:ext cx="8137525" cy="2385140"/>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4">
            <a:extLst>
              <a:ext uri="{FF2B5EF4-FFF2-40B4-BE49-F238E27FC236}">
                <a16:creationId xmlns:a16="http://schemas.microsoft.com/office/drawing/2014/main" id="{5951C3D4-5A20-994F-9E1A-B574492CF36B}"/>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1EE3DCE6-F723-314B-A621-7FA2EF2518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917" r="83341"/>
          <a:stretch/>
        </p:blipFill>
        <p:spPr>
          <a:xfrm>
            <a:off x="0" y="0"/>
            <a:ext cx="1919288" cy="6858000"/>
          </a:xfrm>
          <a:prstGeom prst="rect">
            <a:avLst/>
          </a:prstGeom>
        </p:spPr>
      </p:pic>
    </p:spTree>
    <p:extLst>
      <p:ext uri="{BB962C8B-B14F-4D97-AF65-F5344CB8AC3E}">
        <p14:creationId xmlns:p14="http://schemas.microsoft.com/office/powerpoint/2010/main" val="1710019591"/>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pamats2">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C87F48C4-16A2-4EAB-A7DE-928939EC85C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6046"/>
          <a:stretch/>
        </p:blipFill>
        <p:spPr>
          <a:xfrm>
            <a:off x="-3175" y="2"/>
            <a:ext cx="4139641" cy="6857998"/>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5051425" y="1284289"/>
            <a:ext cx="6121400" cy="1615699"/>
          </a:xfrm>
        </p:spPr>
        <p:txBody>
          <a:bodyPr>
            <a:spAutoFit/>
          </a:bodyPr>
          <a:lstStyle>
            <a:lvl1pPr algn="just">
              <a:lnSpc>
                <a:spcPts val="2500"/>
              </a:lnSpc>
              <a:spcBef>
                <a:spcPts val="0"/>
              </a:spcBef>
              <a:defRPr sz="1600" spc="0" baseline="0">
                <a:solidFill>
                  <a:schemeClr val="tx2"/>
                </a:solidFill>
              </a:defRPr>
            </a:lvl1pPr>
            <a:lvl2pPr algn="just">
              <a:lnSpc>
                <a:spcPts val="2500"/>
              </a:lnSpc>
              <a:spcBef>
                <a:spcPts val="0"/>
              </a:spcBef>
              <a:defRPr sz="1600" spc="0" baseline="0">
                <a:solidFill>
                  <a:schemeClr val="tx2"/>
                </a:solidFill>
              </a:defRPr>
            </a:lvl2pPr>
            <a:lvl3pPr algn="just">
              <a:lnSpc>
                <a:spcPts val="2500"/>
              </a:lnSpc>
              <a:spcBef>
                <a:spcPts val="0"/>
              </a:spcBef>
              <a:defRPr sz="1600" spc="0" baseline="0">
                <a:solidFill>
                  <a:schemeClr val="tx2"/>
                </a:solidFill>
              </a:defRPr>
            </a:lvl3pPr>
            <a:lvl4pPr algn="just">
              <a:lnSpc>
                <a:spcPts val="2500"/>
              </a:lnSpc>
              <a:spcBef>
                <a:spcPts val="0"/>
              </a:spcBef>
              <a:defRPr sz="1600" spc="0" baseline="0">
                <a:solidFill>
                  <a:schemeClr val="tx2"/>
                </a:solidFill>
              </a:defRPr>
            </a:lvl4pPr>
            <a:lvl5pPr algn="just">
              <a:lnSpc>
                <a:spcPts val="2500"/>
              </a:lnSpc>
              <a:spcBef>
                <a:spcPts val="0"/>
              </a:spcBef>
              <a:defRPr sz="1600" spc="0" baseline="0">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98670637"/>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amats2 + 4 bildes">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31D4EDC6-3746-E246-8C56-F4B0429FD78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6046"/>
          <a:stretch/>
        </p:blipFill>
        <p:spPr>
          <a:xfrm>
            <a:off x="-3175" y="2"/>
            <a:ext cx="4139641" cy="6857998"/>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spTree>
    <p:extLst>
      <p:ext uri="{BB962C8B-B14F-4D97-AF65-F5344CB8AC3E}">
        <p14:creationId xmlns:p14="http://schemas.microsoft.com/office/powerpoint/2010/main" val="1961653663"/>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mats1">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
        <p:nvSpPr>
          <p:cNvPr id="6" name="Title Placeholder 1">
            <a:extLst>
              <a:ext uri="{FF2B5EF4-FFF2-40B4-BE49-F238E27FC236}">
                <a16:creationId xmlns:a16="http://schemas.microsoft.com/office/drawing/2014/main" id="{98397FB2-C1DC-C64A-93F3-B544AFAE9EF0}"/>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1002854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mats1 + 4 bildes">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
        <p:nvSpPr>
          <p:cNvPr id="6" name="Content Placeholder 2">
            <a:extLst>
              <a:ext uri="{FF2B5EF4-FFF2-40B4-BE49-F238E27FC236}">
                <a16:creationId xmlns:a16="http://schemas.microsoft.com/office/drawing/2014/main" id="{5F8C15AE-A112-B84F-AAEA-02AA71F8DFC0}"/>
              </a:ext>
            </a:extLst>
          </p:cNvPr>
          <p:cNvSpPr>
            <a:spLocks noGrp="1"/>
          </p:cNvSpPr>
          <p:nvPr>
            <p:ph idx="1"/>
          </p:nvPr>
        </p:nvSpPr>
        <p:spPr>
          <a:xfrm>
            <a:off x="3035300" y="3844739"/>
            <a:ext cx="8137525" cy="1366208"/>
          </a:xfrm>
        </p:spPr>
        <p:txBody>
          <a:bodyPr tIns="0">
            <a:spAutoFit/>
          </a:bodyPr>
          <a:lstStyle>
            <a:lvl1pPr algn="just">
              <a:lnSpc>
                <a:spcPts val="2100"/>
              </a:lnSpc>
              <a:spcBef>
                <a:spcPts val="0"/>
              </a:spcBef>
              <a:defRPr sz="1400"/>
            </a:lvl1pPr>
            <a:lvl2pPr algn="just">
              <a:lnSpc>
                <a:spcPts val="2100"/>
              </a:lnSpc>
              <a:spcBef>
                <a:spcPts val="0"/>
              </a:spcBef>
              <a:defRPr sz="1400"/>
            </a:lvl2pPr>
            <a:lvl3pPr algn="just">
              <a:lnSpc>
                <a:spcPts val="2100"/>
              </a:lnSpc>
              <a:spcBef>
                <a:spcPts val="0"/>
              </a:spcBef>
              <a:defRPr sz="1400"/>
            </a:lvl3pPr>
            <a:lvl4pPr algn="just">
              <a:lnSpc>
                <a:spcPts val="2100"/>
              </a:lnSpc>
              <a:spcBef>
                <a:spcPts val="0"/>
              </a:spcBef>
              <a:defRPr sz="1400"/>
            </a:lvl4pPr>
            <a:lvl5pPr algn="just">
              <a:lnSpc>
                <a:spcPts val="2100"/>
              </a:lnSpc>
              <a:spcBef>
                <a:spcPts val="0"/>
              </a:spcBef>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reeform: Shape 27">
            <a:extLst>
              <a:ext uri="{FF2B5EF4-FFF2-40B4-BE49-F238E27FC236}">
                <a16:creationId xmlns:a16="http://schemas.microsoft.com/office/drawing/2014/main" id="{D94EC930-91C9-0B4A-B63B-6AA20F713B55}"/>
              </a:ext>
            </a:extLst>
          </p:cNvPr>
          <p:cNvSpPr>
            <a:spLocks noGrp="1"/>
          </p:cNvSpPr>
          <p:nvPr>
            <p:ph type="pic" sz="quarter" idx="18"/>
          </p:nvPr>
        </p:nvSpPr>
        <p:spPr>
          <a:xfrm>
            <a:off x="3035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7">
            <a:extLst>
              <a:ext uri="{FF2B5EF4-FFF2-40B4-BE49-F238E27FC236}">
                <a16:creationId xmlns:a16="http://schemas.microsoft.com/office/drawing/2014/main" id="{F762F19F-2393-6F4F-9A58-CBC48178872B}"/>
              </a:ext>
            </a:extLst>
          </p:cNvPr>
          <p:cNvSpPr>
            <a:spLocks noGrp="1"/>
          </p:cNvSpPr>
          <p:nvPr>
            <p:ph type="pic" sz="quarter" idx="19"/>
          </p:nvPr>
        </p:nvSpPr>
        <p:spPr>
          <a:xfrm>
            <a:off x="5067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7">
            <a:extLst>
              <a:ext uri="{FF2B5EF4-FFF2-40B4-BE49-F238E27FC236}">
                <a16:creationId xmlns:a16="http://schemas.microsoft.com/office/drawing/2014/main" id="{6EDB9F89-BE96-5641-B508-FDFEC303B510}"/>
              </a:ext>
            </a:extLst>
          </p:cNvPr>
          <p:cNvSpPr>
            <a:spLocks noGrp="1"/>
          </p:cNvSpPr>
          <p:nvPr>
            <p:ph type="pic" sz="quarter" idx="20"/>
          </p:nvPr>
        </p:nvSpPr>
        <p:spPr>
          <a:xfrm>
            <a:off x="7070296"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Freeform: Shape 27">
            <a:extLst>
              <a:ext uri="{FF2B5EF4-FFF2-40B4-BE49-F238E27FC236}">
                <a16:creationId xmlns:a16="http://schemas.microsoft.com/office/drawing/2014/main" id="{417E54A6-39CB-B047-A889-DE94BAA02521}"/>
              </a:ext>
            </a:extLst>
          </p:cNvPr>
          <p:cNvSpPr>
            <a:spLocks noGrp="1"/>
          </p:cNvSpPr>
          <p:nvPr>
            <p:ph type="pic" sz="quarter" idx="21"/>
          </p:nvPr>
        </p:nvSpPr>
        <p:spPr>
          <a:xfrm>
            <a:off x="9073293" y="1877668"/>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1" name="Text Placeholder 22">
            <a:extLst>
              <a:ext uri="{FF2B5EF4-FFF2-40B4-BE49-F238E27FC236}">
                <a16:creationId xmlns:a16="http://schemas.microsoft.com/office/drawing/2014/main" id="{D47CF605-C669-7748-8FC5-A68D79E26A0A}"/>
              </a:ext>
            </a:extLst>
          </p:cNvPr>
          <p:cNvSpPr>
            <a:spLocks noGrp="1"/>
          </p:cNvSpPr>
          <p:nvPr>
            <p:ph type="body" sz="quarter" idx="22" hasCustomPrompt="1"/>
          </p:nvPr>
        </p:nvSpPr>
        <p:spPr>
          <a:xfrm>
            <a:off x="3044601" y="3106865"/>
            <a:ext cx="1305175"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a:t>
            </a:r>
          </a:p>
        </p:txBody>
      </p:sp>
      <p:sp>
        <p:nvSpPr>
          <p:cNvPr id="12" name="Text Placeholder 22">
            <a:extLst>
              <a:ext uri="{FF2B5EF4-FFF2-40B4-BE49-F238E27FC236}">
                <a16:creationId xmlns:a16="http://schemas.microsoft.com/office/drawing/2014/main" id="{02BCFD50-7169-3F42-83BE-E7AC481594C8}"/>
              </a:ext>
            </a:extLst>
          </p:cNvPr>
          <p:cNvSpPr>
            <a:spLocks noGrp="1"/>
          </p:cNvSpPr>
          <p:nvPr>
            <p:ph type="body" sz="quarter" idx="23" hasCustomPrompt="1"/>
          </p:nvPr>
        </p:nvSpPr>
        <p:spPr>
          <a:xfrm>
            <a:off x="5056282" y="3106865"/>
            <a:ext cx="1305176"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a:t>
            </a:r>
          </a:p>
        </p:txBody>
      </p:sp>
      <p:sp>
        <p:nvSpPr>
          <p:cNvPr id="13" name="Text Placeholder 22">
            <a:extLst>
              <a:ext uri="{FF2B5EF4-FFF2-40B4-BE49-F238E27FC236}">
                <a16:creationId xmlns:a16="http://schemas.microsoft.com/office/drawing/2014/main" id="{8A908586-6601-4544-874C-468E6D6861AA}"/>
              </a:ext>
            </a:extLst>
          </p:cNvPr>
          <p:cNvSpPr>
            <a:spLocks noGrp="1"/>
          </p:cNvSpPr>
          <p:nvPr>
            <p:ph type="body" sz="quarter" idx="24" hasCustomPrompt="1"/>
          </p:nvPr>
        </p:nvSpPr>
        <p:spPr>
          <a:xfrm>
            <a:off x="709930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a:t>
            </a:r>
          </a:p>
        </p:txBody>
      </p:sp>
      <p:sp>
        <p:nvSpPr>
          <p:cNvPr id="14" name="Text Placeholder 22">
            <a:extLst>
              <a:ext uri="{FF2B5EF4-FFF2-40B4-BE49-F238E27FC236}">
                <a16:creationId xmlns:a16="http://schemas.microsoft.com/office/drawing/2014/main" id="{8D63C19D-510A-4B44-8EA8-E863BF98619D}"/>
              </a:ext>
            </a:extLst>
          </p:cNvPr>
          <p:cNvSpPr>
            <a:spLocks noGrp="1"/>
          </p:cNvSpPr>
          <p:nvPr>
            <p:ph type="body" sz="quarter" idx="25" hasCustomPrompt="1"/>
          </p:nvPr>
        </p:nvSpPr>
        <p:spPr>
          <a:xfrm>
            <a:off x="909066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a:t>
            </a:r>
          </a:p>
        </p:txBody>
      </p:sp>
      <p:sp>
        <p:nvSpPr>
          <p:cNvPr id="15" name="Title Placeholder 1">
            <a:extLst>
              <a:ext uri="{FF2B5EF4-FFF2-40B4-BE49-F238E27FC236}">
                <a16:creationId xmlns:a16="http://schemas.microsoft.com/office/drawing/2014/main" id="{045F1FC4-DB04-3340-B588-DE13EBF23395}"/>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1194258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olaza">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B0BE864-13BC-4A78-9980-23AB00B26164}"/>
              </a:ext>
            </a:extLst>
          </p:cNvPr>
          <p:cNvSpPr>
            <a:spLocks noGrp="1"/>
          </p:cNvSpPr>
          <p:nvPr>
            <p:ph type="pic" sz="quarter" idx="14"/>
          </p:nvPr>
        </p:nvSpPr>
        <p:spPr>
          <a:xfrm>
            <a:off x="3057619" y="1689025"/>
            <a:ext cx="5017994" cy="4424100"/>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8" name="Picture Placeholder 27">
            <a:extLst>
              <a:ext uri="{FF2B5EF4-FFF2-40B4-BE49-F238E27FC236}">
                <a16:creationId xmlns:a16="http://schemas.microsoft.com/office/drawing/2014/main" id="{DEC37B08-F56C-4461-83A4-FDF76DD5BBFC}"/>
              </a:ext>
            </a:extLst>
          </p:cNvPr>
          <p:cNvSpPr>
            <a:spLocks noGrp="1"/>
          </p:cNvSpPr>
          <p:nvPr>
            <p:ph type="pic" sz="quarter" idx="18"/>
          </p:nvPr>
        </p:nvSpPr>
        <p:spPr>
          <a:xfrm>
            <a:off x="8542926" y="1689025"/>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9" name="Picture Placeholder 28">
            <a:extLst>
              <a:ext uri="{FF2B5EF4-FFF2-40B4-BE49-F238E27FC236}">
                <a16:creationId xmlns:a16="http://schemas.microsoft.com/office/drawing/2014/main" id="{52811A74-9249-4A0F-A279-8B103976CC95}"/>
              </a:ext>
            </a:extLst>
          </p:cNvPr>
          <p:cNvSpPr>
            <a:spLocks noGrp="1"/>
          </p:cNvSpPr>
          <p:nvPr>
            <p:ph type="pic" sz="quarter" idx="19"/>
          </p:nvPr>
        </p:nvSpPr>
        <p:spPr>
          <a:xfrm>
            <a:off x="8542926" y="4093179"/>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Title Placeholder 1">
            <a:extLst>
              <a:ext uri="{FF2B5EF4-FFF2-40B4-BE49-F238E27FC236}">
                <a16:creationId xmlns:a16="http://schemas.microsoft.com/office/drawing/2014/main" id="{77547296-4080-4846-9C54-4B2BB7014353}"/>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4140283777"/>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olaza+teksts">
    <p:spTree>
      <p:nvGrpSpPr>
        <p:cNvPr id="1" name=""/>
        <p:cNvGrpSpPr/>
        <p:nvPr/>
      </p:nvGrpSpPr>
      <p:grpSpPr>
        <a:xfrm>
          <a:off x="0" y="0"/>
          <a:ext cx="0" cy="0"/>
          <a:chOff x="0" y="0"/>
          <a:chExt cx="0" cy="0"/>
        </a:xfrm>
      </p:grpSpPr>
      <p:sp>
        <p:nvSpPr>
          <p:cNvPr id="17" name="Content Placeholder 2">
            <a:extLst>
              <a:ext uri="{FF2B5EF4-FFF2-40B4-BE49-F238E27FC236}">
                <a16:creationId xmlns:a16="http://schemas.microsoft.com/office/drawing/2014/main" id="{D3B68EEA-F811-4730-9C38-8F24038E10E2}"/>
              </a:ext>
            </a:extLst>
          </p:cNvPr>
          <p:cNvSpPr>
            <a:spLocks noGrp="1"/>
          </p:cNvSpPr>
          <p:nvPr>
            <p:ph idx="1"/>
          </p:nvPr>
        </p:nvSpPr>
        <p:spPr>
          <a:xfrm>
            <a:off x="3035300" y="4220750"/>
            <a:ext cx="8137525" cy="1615699"/>
          </a:xfrm>
        </p:spPr>
        <p:txBody>
          <a:bodyPr wrap="square" lIns="0" tIns="0" rIns="0">
            <a:spAutoFit/>
          </a:bodyPr>
          <a:lstStyle>
            <a:lvl1pPr>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Picture Placeholder 20">
            <a:extLst>
              <a:ext uri="{FF2B5EF4-FFF2-40B4-BE49-F238E27FC236}">
                <a16:creationId xmlns:a16="http://schemas.microsoft.com/office/drawing/2014/main" id="{7667398F-59C3-4C16-A007-2BD55FF3DE6D}"/>
              </a:ext>
            </a:extLst>
          </p:cNvPr>
          <p:cNvSpPr>
            <a:spLocks noGrp="1"/>
          </p:cNvSpPr>
          <p:nvPr>
            <p:ph type="pic" sz="quarter" idx="14"/>
          </p:nvPr>
        </p:nvSpPr>
        <p:spPr>
          <a:xfrm>
            <a:off x="30353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5" name="Picture Placeholder 24">
            <a:extLst>
              <a:ext uri="{FF2B5EF4-FFF2-40B4-BE49-F238E27FC236}">
                <a16:creationId xmlns:a16="http://schemas.microsoft.com/office/drawing/2014/main" id="{854AC47C-71B3-4BF5-9BE5-E5493D82AEBF}"/>
              </a:ext>
            </a:extLst>
          </p:cNvPr>
          <p:cNvSpPr>
            <a:spLocks noGrp="1"/>
          </p:cNvSpPr>
          <p:nvPr>
            <p:ph type="pic" sz="quarter" idx="17"/>
          </p:nvPr>
        </p:nvSpPr>
        <p:spPr>
          <a:xfrm>
            <a:off x="60960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6" name="Picture Placeholder 25">
            <a:extLst>
              <a:ext uri="{FF2B5EF4-FFF2-40B4-BE49-F238E27FC236}">
                <a16:creationId xmlns:a16="http://schemas.microsoft.com/office/drawing/2014/main" id="{2FA1062A-BFB9-4107-93AE-DA971C2029F2}"/>
              </a:ext>
            </a:extLst>
          </p:cNvPr>
          <p:cNvSpPr>
            <a:spLocks noGrp="1"/>
          </p:cNvSpPr>
          <p:nvPr>
            <p:ph type="pic" sz="quarter" idx="18"/>
          </p:nvPr>
        </p:nvSpPr>
        <p:spPr>
          <a:xfrm>
            <a:off x="9083675"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7" name="Title Placeholder 1">
            <a:extLst>
              <a:ext uri="{FF2B5EF4-FFF2-40B4-BE49-F238E27FC236}">
                <a16:creationId xmlns:a16="http://schemas.microsoft.com/office/drawing/2014/main" id="{33018485-021D-1C4A-AA99-571C7AF7192A}"/>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2460052190"/>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virsraksts">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63E296B-DA61-4D4B-B0C8-7C8BD54F9804}"/>
              </a:ext>
            </a:extLst>
          </p:cNvPr>
          <p:cNvSpPr/>
          <p:nvPr userDrawn="1"/>
        </p:nvSpPr>
        <p:spPr>
          <a:xfrm>
            <a:off x="0" y="0"/>
            <a:ext cx="211328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6" name="Title Placeholder 1">
            <a:extLst>
              <a:ext uri="{FF2B5EF4-FFF2-40B4-BE49-F238E27FC236}">
                <a16:creationId xmlns:a16="http://schemas.microsoft.com/office/drawing/2014/main" id="{F4EE93A3-7882-644A-B7F6-3C2CDBBB004D}"/>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2457426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6417"/>
          <a:stretch/>
        </p:blipFill>
        <p:spPr>
          <a:xfrm>
            <a:off x="0" y="0"/>
            <a:ext cx="775208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2287414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pamats2 + 4 bildes">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31D4EDC6-3746-E246-8C56-F4B0429FD78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6046"/>
          <a:stretch/>
        </p:blipFill>
        <p:spPr>
          <a:xfrm>
            <a:off x="-3175" y="2"/>
            <a:ext cx="4139641" cy="6857998"/>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spTree>
    <p:extLst>
      <p:ext uri="{BB962C8B-B14F-4D97-AF65-F5344CB8AC3E}">
        <p14:creationId xmlns:p14="http://schemas.microsoft.com/office/powerpoint/2010/main" val="938586547"/>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2" name="Title 1">
            <a:extLst>
              <a:ext uri="{FF2B5EF4-FFF2-40B4-BE49-F238E27FC236}">
                <a16:creationId xmlns:a16="http://schemas.microsoft.com/office/drawing/2014/main" id="{6422024E-DA52-4D47-A857-7D21979FAF28}"/>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dirty="0"/>
              <a:t>Click to edit Master title style</a:t>
            </a:r>
          </a:p>
        </p:txBody>
      </p:sp>
      <p:sp>
        <p:nvSpPr>
          <p:cNvPr id="13" name="Content Placeholder 2">
            <a:extLst>
              <a:ext uri="{FF2B5EF4-FFF2-40B4-BE49-F238E27FC236}">
                <a16:creationId xmlns:a16="http://schemas.microsoft.com/office/drawing/2014/main" id="{5E6D448E-BAD0-294B-9AD1-2CD470EC3C37}"/>
              </a:ext>
            </a:extLst>
          </p:cNvPr>
          <p:cNvSpPr>
            <a:spLocks noGrp="1"/>
          </p:cNvSpPr>
          <p:nvPr>
            <p:ph idx="1"/>
          </p:nvPr>
        </p:nvSpPr>
        <p:spPr>
          <a:xfrm>
            <a:off x="3035300" y="2276475"/>
            <a:ext cx="8137525" cy="2385140"/>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4">
            <a:extLst>
              <a:ext uri="{FF2B5EF4-FFF2-40B4-BE49-F238E27FC236}">
                <a16:creationId xmlns:a16="http://schemas.microsoft.com/office/drawing/2014/main" id="{5951C3D4-5A20-994F-9E1A-B574492CF36B}"/>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1EE3DCE6-F723-314B-A621-7FA2EF2518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917" r="83341"/>
          <a:stretch/>
        </p:blipFill>
        <p:spPr>
          <a:xfrm>
            <a:off x="0" y="0"/>
            <a:ext cx="1919288" cy="6858000"/>
          </a:xfrm>
          <a:prstGeom prst="rect">
            <a:avLst/>
          </a:prstGeom>
        </p:spPr>
      </p:pic>
    </p:spTree>
    <p:extLst>
      <p:ext uri="{BB962C8B-B14F-4D97-AF65-F5344CB8AC3E}">
        <p14:creationId xmlns:p14="http://schemas.microsoft.com/office/powerpoint/2010/main" val="103159793"/>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pic>
        <p:nvPicPr>
          <p:cNvPr id="3" name="Graphic 2">
            <a:extLst>
              <a:ext uri="{FF2B5EF4-FFF2-40B4-BE49-F238E27FC236}">
                <a16:creationId xmlns:a16="http://schemas.microsoft.com/office/drawing/2014/main" id="{8F59DF11-BB88-2802-4C78-7C9CB5E6B011}"/>
              </a:ext>
            </a:extLst>
          </p:cNvPr>
          <p:cNvPicPr>
            <a:picLocks noChangeAspect="1"/>
          </p:cNvPicPr>
          <p:nvPr userDrawn="1"/>
        </p:nvPicPr>
        <p:blipFill rotWithShape="1">
          <a:blip r:embed="rId5">
            <a:extLst>
              <a:ext uri="{96DAC541-7B7A-43D3-8B79-37D633B846F1}">
                <asvg:svgBlip xmlns:asvg="http://schemas.microsoft.com/office/drawing/2016/SVG/main" r:embed="rId6"/>
              </a:ext>
            </a:extLst>
          </a:blip>
          <a:srcRect r="36417"/>
          <a:stretch/>
        </p:blipFill>
        <p:spPr>
          <a:xfrm>
            <a:off x="0" y="0"/>
            <a:ext cx="7752080" cy="6858000"/>
          </a:xfrm>
          <a:prstGeom prst="rect">
            <a:avLst/>
          </a:prstGeom>
        </p:spPr>
      </p:pic>
    </p:spTree>
    <p:extLst>
      <p:ext uri="{BB962C8B-B14F-4D97-AF65-F5344CB8AC3E}">
        <p14:creationId xmlns:p14="http://schemas.microsoft.com/office/powerpoint/2010/main" val="2484669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apaks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C203C5AC-9BCC-4D4D-ADC0-24FA4A58D100}"/>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867930"/>
          </a:xfrm>
        </p:spPr>
        <p:txBody>
          <a:bodyPr wrap="square" anchor="t" anchorCtr="0">
            <a:spAutoFit/>
          </a:bodyPr>
          <a:lstStyle>
            <a:lvl1pPr algn="l">
              <a:defRPr sz="28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1534683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bil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CD57859-76D4-4A66-8365-1C0D3A884396}"/>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14" r="70250"/>
          <a:stretch/>
        </p:blipFill>
        <p:spPr>
          <a:xfrm>
            <a:off x="-1737" y="0"/>
            <a:ext cx="3628857" cy="6858000"/>
          </a:xfrm>
          <a:prstGeom prst="rect">
            <a:avLst/>
          </a:prstGeom>
        </p:spPr>
      </p:pic>
    </p:spTree>
    <p:extLst>
      <p:ext uri="{BB962C8B-B14F-4D97-AF65-F5344CB8AC3E}">
        <p14:creationId xmlns:p14="http://schemas.microsoft.com/office/powerpoint/2010/main" val="3292741367"/>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bilde+teks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F1D5F581-C595-4C56-B03B-A8291AD4EF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641850" y="0"/>
            <a:ext cx="7550150" cy="6858000"/>
          </a:xfrm>
          <a:prstGeom prst="rect">
            <a:avLst/>
          </a:prstGeom>
        </p:spPr>
      </p:pic>
      <p:sp>
        <p:nvSpPr>
          <p:cNvPr id="8" name="Title 1">
            <a:extLst>
              <a:ext uri="{FF2B5EF4-FFF2-40B4-BE49-F238E27FC236}">
                <a16:creationId xmlns:a16="http://schemas.microsoft.com/office/drawing/2014/main" id="{B3F5BC25-AEA6-704F-B901-D843AC303ABA}"/>
              </a:ext>
            </a:extLst>
          </p:cNvPr>
          <p:cNvSpPr>
            <a:spLocks noGrp="1"/>
          </p:cNvSpPr>
          <p:nvPr>
            <p:ph type="title"/>
          </p:nvPr>
        </p:nvSpPr>
        <p:spPr>
          <a:xfrm>
            <a:off x="7067550" y="1044787"/>
            <a:ext cx="4105275" cy="239501"/>
          </a:xfrm>
        </p:spPr>
        <p:txBody>
          <a:bodyPr rIns="0"/>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CEC2863D-26D4-7D42-91B8-19BF539FE382}"/>
              </a:ext>
            </a:extLst>
          </p:cNvPr>
          <p:cNvSpPr>
            <a:spLocks noGrp="1"/>
          </p:cNvSpPr>
          <p:nvPr>
            <p:ph idx="1"/>
          </p:nvPr>
        </p:nvSpPr>
        <p:spPr>
          <a:xfrm>
            <a:off x="7067550" y="2276475"/>
            <a:ext cx="4105275" cy="1615699"/>
          </a:xfrm>
        </p:spPr>
        <p:txBody>
          <a:bodyPr lIns="0" tIns="0" rIns="0">
            <a:spAutoFit/>
          </a:bodyPr>
          <a:lstStyle>
            <a:lvl1pPr algn="just">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2CD5-86EF-4675-88F9-5EAD21598DD5}"/>
              </a:ext>
            </a:extLst>
          </p:cNvPr>
          <p:cNvSpPr>
            <a:spLocks noGrp="1"/>
          </p:cNvSpPr>
          <p:nvPr>
            <p:ph type="body" sz="quarter" idx="10" hasCustomPrompt="1"/>
          </p:nvPr>
        </p:nvSpPr>
        <p:spPr>
          <a:xfrm>
            <a:off x="7067550" y="1457776"/>
            <a:ext cx="4105275" cy="239501"/>
          </a:xfrm>
        </p:spPr>
        <p:txBody>
          <a:bodyPr/>
          <a:lstStyle>
            <a:lvl1pPr>
              <a:defRPr>
                <a:solidFill>
                  <a:schemeClr val="bg1">
                    <a:lumMod val="65000"/>
                  </a:schemeClr>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10" name="Graphic 9">
            <a:extLst>
              <a:ext uri="{FF2B5EF4-FFF2-40B4-BE49-F238E27FC236}">
                <a16:creationId xmlns:a16="http://schemas.microsoft.com/office/drawing/2014/main" id="{0B54DA2D-AAFC-4323-B40D-C6DC70299DF5}"/>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992958" y="6205102"/>
            <a:ext cx="877166" cy="369333"/>
          </a:xfrm>
          <a:prstGeom prst="rect">
            <a:avLst/>
          </a:prstGeom>
        </p:spPr>
      </p:pic>
      <p:pic>
        <p:nvPicPr>
          <p:cNvPr id="14" name="Graphic 13">
            <a:extLst>
              <a:ext uri="{FF2B5EF4-FFF2-40B4-BE49-F238E27FC236}">
                <a16:creationId xmlns:a16="http://schemas.microsoft.com/office/drawing/2014/main" id="{7CD95655-AEDC-4EC0-AF1E-E30F1ACC5D5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2" y="0"/>
            <a:ext cx="12191998" cy="6857999"/>
          </a:xfrm>
          <a:prstGeom prst="rect">
            <a:avLst/>
          </a:prstGeom>
        </p:spPr>
      </p:pic>
    </p:spTree>
    <p:extLst>
      <p:ext uri="{BB962C8B-B14F-4D97-AF65-F5344CB8AC3E}">
        <p14:creationId xmlns:p14="http://schemas.microsoft.com/office/powerpoint/2010/main" val="154006126"/>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pamats2">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3E0741D8-8AA9-4243-85C0-7AEAE3CF8706}"/>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5051425" y="1284289"/>
            <a:ext cx="6121400" cy="1615699"/>
          </a:xfrm>
        </p:spPr>
        <p:txBody>
          <a:bodyPr>
            <a:spAutoFit/>
          </a:bodyPr>
          <a:lstStyle>
            <a:lvl1pPr algn="just">
              <a:lnSpc>
                <a:spcPts val="2500"/>
              </a:lnSpc>
              <a:spcBef>
                <a:spcPts val="0"/>
              </a:spcBef>
              <a:defRPr sz="1600" spc="0" baseline="0">
                <a:solidFill>
                  <a:schemeClr val="tx2"/>
                </a:solidFill>
              </a:defRPr>
            </a:lvl1pPr>
            <a:lvl2pPr algn="just">
              <a:lnSpc>
                <a:spcPts val="2500"/>
              </a:lnSpc>
              <a:spcBef>
                <a:spcPts val="0"/>
              </a:spcBef>
              <a:defRPr sz="1600" spc="0" baseline="0">
                <a:solidFill>
                  <a:schemeClr val="tx2"/>
                </a:solidFill>
              </a:defRPr>
            </a:lvl2pPr>
            <a:lvl3pPr algn="just">
              <a:lnSpc>
                <a:spcPts val="2500"/>
              </a:lnSpc>
              <a:spcBef>
                <a:spcPts val="0"/>
              </a:spcBef>
              <a:defRPr sz="1600" spc="0" baseline="0">
                <a:solidFill>
                  <a:schemeClr val="tx2"/>
                </a:solidFill>
              </a:defRPr>
            </a:lvl3pPr>
            <a:lvl4pPr algn="just">
              <a:lnSpc>
                <a:spcPts val="2500"/>
              </a:lnSpc>
              <a:spcBef>
                <a:spcPts val="0"/>
              </a:spcBef>
              <a:defRPr sz="1600" spc="0" baseline="0">
                <a:solidFill>
                  <a:schemeClr val="tx2"/>
                </a:solidFill>
              </a:defRPr>
            </a:lvl4pPr>
            <a:lvl5pPr algn="just">
              <a:lnSpc>
                <a:spcPts val="2500"/>
              </a:lnSpc>
              <a:spcBef>
                <a:spcPts val="0"/>
              </a:spcBef>
              <a:defRPr sz="1600" spc="0"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65593436"/>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pamats2 + 4 bildes">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B156236A-008B-8449-91C8-E135C49E7827}"/>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pic>
        <p:nvPicPr>
          <p:cNvPr id="3" name="Graphic 2">
            <a:extLst>
              <a:ext uri="{FF2B5EF4-FFF2-40B4-BE49-F238E27FC236}">
                <a16:creationId xmlns:a16="http://schemas.microsoft.com/office/drawing/2014/main" id="{85D0DF04-0895-D87C-AF8A-31789B1847C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66046"/>
          <a:stretch/>
        </p:blipFill>
        <p:spPr>
          <a:xfrm>
            <a:off x="-3175" y="2"/>
            <a:ext cx="4139641" cy="6857998"/>
          </a:xfrm>
          <a:prstGeom prst="rect">
            <a:avLst/>
          </a:prstGeom>
        </p:spPr>
      </p:pic>
    </p:spTree>
    <p:extLst>
      <p:ext uri="{BB962C8B-B14F-4D97-AF65-F5344CB8AC3E}">
        <p14:creationId xmlns:p14="http://schemas.microsoft.com/office/powerpoint/2010/main" val="2043967582"/>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1" name="Title 1">
            <a:extLst>
              <a:ext uri="{FF2B5EF4-FFF2-40B4-BE49-F238E27FC236}">
                <a16:creationId xmlns:a16="http://schemas.microsoft.com/office/drawing/2014/main" id="{0575DF13-13F2-4941-B0AC-D70889FE44E3}"/>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a:t>Click to edit Master title style</a:t>
            </a:r>
            <a:endParaRPr lang="en-US" dirty="0"/>
          </a:p>
        </p:txBody>
      </p:sp>
      <p:sp>
        <p:nvSpPr>
          <p:cNvPr id="12" name="Content Placeholder 2">
            <a:extLst>
              <a:ext uri="{FF2B5EF4-FFF2-40B4-BE49-F238E27FC236}">
                <a16:creationId xmlns:a16="http://schemas.microsoft.com/office/drawing/2014/main" id="{543042E1-5506-B348-8614-C62E079D43FD}"/>
              </a:ext>
            </a:extLst>
          </p:cNvPr>
          <p:cNvSpPr>
            <a:spLocks noGrp="1"/>
          </p:cNvSpPr>
          <p:nvPr>
            <p:ph idx="1"/>
          </p:nvPr>
        </p:nvSpPr>
        <p:spPr>
          <a:xfrm>
            <a:off x="3035300" y="2276475"/>
            <a:ext cx="8137525" cy="1615699"/>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4">
            <a:extLst>
              <a:ext uri="{FF2B5EF4-FFF2-40B4-BE49-F238E27FC236}">
                <a16:creationId xmlns:a16="http://schemas.microsoft.com/office/drawing/2014/main" id="{82309C2E-F88D-494A-91BA-A6E0573A8104}"/>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4422F280-CEC5-5846-9B62-D1D86A140EFE}"/>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l="1000" r="83258"/>
          <a:stretch/>
        </p:blipFill>
        <p:spPr>
          <a:xfrm>
            <a:off x="0" y="0"/>
            <a:ext cx="1919288" cy="6858000"/>
          </a:xfrm>
          <a:prstGeom prst="rect">
            <a:avLst/>
          </a:prstGeom>
        </p:spPr>
      </p:pic>
      <p:pic>
        <p:nvPicPr>
          <p:cNvPr id="2" name="Graphic 1">
            <a:extLst>
              <a:ext uri="{FF2B5EF4-FFF2-40B4-BE49-F238E27FC236}">
                <a16:creationId xmlns:a16="http://schemas.microsoft.com/office/drawing/2014/main" id="{5BFF2AF2-0915-DB6F-8FD4-82B1E4C050A3}"/>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pic>
        <p:nvPicPr>
          <p:cNvPr id="4" name="Graphic 3">
            <a:extLst>
              <a:ext uri="{FF2B5EF4-FFF2-40B4-BE49-F238E27FC236}">
                <a16:creationId xmlns:a16="http://schemas.microsoft.com/office/drawing/2014/main" id="{8655795E-D790-7BF7-2DB7-D0043A97DCEC}"/>
              </a:ext>
            </a:extLst>
          </p:cNvPr>
          <p:cNvPicPr>
            <a:picLocks noChangeAspect="1"/>
          </p:cNvPicPr>
          <p:nvPr userDrawn="1"/>
        </p:nvPicPr>
        <p:blipFill rotWithShape="1">
          <a:blip r:embed="rId6">
            <a:extLst>
              <a:ext uri="{96DAC541-7B7A-43D3-8B79-37D633B846F1}">
                <asvg:svgBlip xmlns:asvg="http://schemas.microsoft.com/office/drawing/2016/SVG/main" r:embed="rId7"/>
              </a:ext>
            </a:extLst>
          </a:blip>
          <a:srcRect l="917" r="83341"/>
          <a:stretch/>
        </p:blipFill>
        <p:spPr>
          <a:xfrm>
            <a:off x="0" y="0"/>
            <a:ext cx="1919288" cy="6858000"/>
          </a:xfrm>
          <a:prstGeom prst="rect">
            <a:avLst/>
          </a:prstGeom>
        </p:spPr>
      </p:pic>
    </p:spTree>
    <p:extLst>
      <p:ext uri="{BB962C8B-B14F-4D97-AF65-F5344CB8AC3E}">
        <p14:creationId xmlns:p14="http://schemas.microsoft.com/office/powerpoint/2010/main" val="1436080556"/>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pamats1">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a:t>Click to edit Master title style</a:t>
            </a:r>
            <a:endParaRPr lang="en-US" dirty="0"/>
          </a:p>
        </p:txBody>
      </p:sp>
      <p:sp>
        <p:nvSpPr>
          <p:cNvPr id="3" name="Content Placeholder 2"/>
          <p:cNvSpPr>
            <a:spLocks noGrp="1"/>
          </p:cNvSpPr>
          <p:nvPr>
            <p:ph idx="1"/>
          </p:nvPr>
        </p:nvSpPr>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Tree>
    <p:extLst>
      <p:ext uri="{BB962C8B-B14F-4D97-AF65-F5344CB8AC3E}">
        <p14:creationId xmlns:p14="http://schemas.microsoft.com/office/powerpoint/2010/main" val="2927361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pamats1 + 4 bildes">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
        <p:nvSpPr>
          <p:cNvPr id="6" name="Content Placeholder 2">
            <a:extLst>
              <a:ext uri="{FF2B5EF4-FFF2-40B4-BE49-F238E27FC236}">
                <a16:creationId xmlns:a16="http://schemas.microsoft.com/office/drawing/2014/main" id="{5F8C15AE-A112-B84F-AAEA-02AA71F8DFC0}"/>
              </a:ext>
            </a:extLst>
          </p:cNvPr>
          <p:cNvSpPr>
            <a:spLocks noGrp="1"/>
          </p:cNvSpPr>
          <p:nvPr>
            <p:ph idx="1"/>
          </p:nvPr>
        </p:nvSpPr>
        <p:spPr>
          <a:xfrm>
            <a:off x="3035300" y="3844739"/>
            <a:ext cx="8137525" cy="1366208"/>
          </a:xfrm>
        </p:spPr>
        <p:txBody>
          <a:bodyPr tIns="0">
            <a:spAutoFit/>
          </a:bodyPr>
          <a:lstStyle>
            <a:lvl1pPr algn="just">
              <a:lnSpc>
                <a:spcPts val="2100"/>
              </a:lnSpc>
              <a:spcBef>
                <a:spcPts val="0"/>
              </a:spcBef>
              <a:defRPr sz="1400"/>
            </a:lvl1pPr>
            <a:lvl2pPr algn="just">
              <a:lnSpc>
                <a:spcPts val="2100"/>
              </a:lnSpc>
              <a:spcBef>
                <a:spcPts val="0"/>
              </a:spcBef>
              <a:defRPr sz="1400"/>
            </a:lvl2pPr>
            <a:lvl3pPr algn="just">
              <a:lnSpc>
                <a:spcPts val="2100"/>
              </a:lnSpc>
              <a:spcBef>
                <a:spcPts val="0"/>
              </a:spcBef>
              <a:defRPr sz="1400"/>
            </a:lvl3pPr>
            <a:lvl4pPr algn="just">
              <a:lnSpc>
                <a:spcPts val="2100"/>
              </a:lnSpc>
              <a:spcBef>
                <a:spcPts val="0"/>
              </a:spcBef>
              <a:defRPr sz="1400"/>
            </a:lvl4pPr>
            <a:lvl5pPr algn="just">
              <a:lnSpc>
                <a:spcPts val="2100"/>
              </a:lnSpc>
              <a:spcBef>
                <a:spcPts val="0"/>
              </a:spcBef>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Shape 27">
            <a:extLst>
              <a:ext uri="{FF2B5EF4-FFF2-40B4-BE49-F238E27FC236}">
                <a16:creationId xmlns:a16="http://schemas.microsoft.com/office/drawing/2014/main" id="{D94EC930-91C9-0B4A-B63B-6AA20F713B55}"/>
              </a:ext>
            </a:extLst>
          </p:cNvPr>
          <p:cNvSpPr>
            <a:spLocks noGrp="1"/>
          </p:cNvSpPr>
          <p:nvPr>
            <p:ph type="pic" sz="quarter" idx="18"/>
          </p:nvPr>
        </p:nvSpPr>
        <p:spPr>
          <a:xfrm>
            <a:off x="3035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8" name="Freeform: Shape 27">
            <a:extLst>
              <a:ext uri="{FF2B5EF4-FFF2-40B4-BE49-F238E27FC236}">
                <a16:creationId xmlns:a16="http://schemas.microsoft.com/office/drawing/2014/main" id="{F762F19F-2393-6F4F-9A58-CBC48178872B}"/>
              </a:ext>
            </a:extLst>
          </p:cNvPr>
          <p:cNvSpPr>
            <a:spLocks noGrp="1"/>
          </p:cNvSpPr>
          <p:nvPr>
            <p:ph type="pic" sz="quarter" idx="19"/>
          </p:nvPr>
        </p:nvSpPr>
        <p:spPr>
          <a:xfrm>
            <a:off x="5067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9" name="Freeform: Shape 27">
            <a:extLst>
              <a:ext uri="{FF2B5EF4-FFF2-40B4-BE49-F238E27FC236}">
                <a16:creationId xmlns:a16="http://schemas.microsoft.com/office/drawing/2014/main" id="{6EDB9F89-BE96-5641-B508-FDFEC303B510}"/>
              </a:ext>
            </a:extLst>
          </p:cNvPr>
          <p:cNvSpPr>
            <a:spLocks noGrp="1"/>
          </p:cNvSpPr>
          <p:nvPr>
            <p:ph type="pic" sz="quarter" idx="20"/>
          </p:nvPr>
        </p:nvSpPr>
        <p:spPr>
          <a:xfrm>
            <a:off x="7070296"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0" name="Freeform: Shape 27">
            <a:extLst>
              <a:ext uri="{FF2B5EF4-FFF2-40B4-BE49-F238E27FC236}">
                <a16:creationId xmlns:a16="http://schemas.microsoft.com/office/drawing/2014/main" id="{417E54A6-39CB-B047-A889-DE94BAA02521}"/>
              </a:ext>
            </a:extLst>
          </p:cNvPr>
          <p:cNvSpPr>
            <a:spLocks noGrp="1"/>
          </p:cNvSpPr>
          <p:nvPr>
            <p:ph type="pic" sz="quarter" idx="21"/>
          </p:nvPr>
        </p:nvSpPr>
        <p:spPr>
          <a:xfrm>
            <a:off x="9073293" y="1877668"/>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1" name="Text Placeholder 22">
            <a:extLst>
              <a:ext uri="{FF2B5EF4-FFF2-40B4-BE49-F238E27FC236}">
                <a16:creationId xmlns:a16="http://schemas.microsoft.com/office/drawing/2014/main" id="{D47CF605-C669-7748-8FC5-A68D79E26A0A}"/>
              </a:ext>
            </a:extLst>
          </p:cNvPr>
          <p:cNvSpPr>
            <a:spLocks noGrp="1"/>
          </p:cNvSpPr>
          <p:nvPr>
            <p:ph type="body" sz="quarter" idx="22" hasCustomPrompt="1"/>
          </p:nvPr>
        </p:nvSpPr>
        <p:spPr>
          <a:xfrm>
            <a:off x="3044601" y="3106865"/>
            <a:ext cx="1305175"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a:t>
            </a:r>
          </a:p>
        </p:txBody>
      </p:sp>
      <p:sp>
        <p:nvSpPr>
          <p:cNvPr id="12" name="Text Placeholder 22">
            <a:extLst>
              <a:ext uri="{FF2B5EF4-FFF2-40B4-BE49-F238E27FC236}">
                <a16:creationId xmlns:a16="http://schemas.microsoft.com/office/drawing/2014/main" id="{02BCFD50-7169-3F42-83BE-E7AC481594C8}"/>
              </a:ext>
            </a:extLst>
          </p:cNvPr>
          <p:cNvSpPr>
            <a:spLocks noGrp="1"/>
          </p:cNvSpPr>
          <p:nvPr>
            <p:ph type="body" sz="quarter" idx="23" hasCustomPrompt="1"/>
          </p:nvPr>
        </p:nvSpPr>
        <p:spPr>
          <a:xfrm>
            <a:off x="5056282" y="3106865"/>
            <a:ext cx="1305176"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a:t>
            </a:r>
          </a:p>
        </p:txBody>
      </p:sp>
      <p:sp>
        <p:nvSpPr>
          <p:cNvPr id="13" name="Text Placeholder 22">
            <a:extLst>
              <a:ext uri="{FF2B5EF4-FFF2-40B4-BE49-F238E27FC236}">
                <a16:creationId xmlns:a16="http://schemas.microsoft.com/office/drawing/2014/main" id="{8A908586-6601-4544-874C-468E6D6861AA}"/>
              </a:ext>
            </a:extLst>
          </p:cNvPr>
          <p:cNvSpPr>
            <a:spLocks noGrp="1"/>
          </p:cNvSpPr>
          <p:nvPr>
            <p:ph type="body" sz="quarter" idx="24" hasCustomPrompt="1"/>
          </p:nvPr>
        </p:nvSpPr>
        <p:spPr>
          <a:xfrm>
            <a:off x="709930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a:t>
            </a:r>
          </a:p>
        </p:txBody>
      </p:sp>
      <p:sp>
        <p:nvSpPr>
          <p:cNvPr id="14" name="Text Placeholder 22">
            <a:extLst>
              <a:ext uri="{FF2B5EF4-FFF2-40B4-BE49-F238E27FC236}">
                <a16:creationId xmlns:a16="http://schemas.microsoft.com/office/drawing/2014/main" id="{8D63C19D-510A-4B44-8EA8-E863BF98619D}"/>
              </a:ext>
            </a:extLst>
          </p:cNvPr>
          <p:cNvSpPr>
            <a:spLocks noGrp="1"/>
          </p:cNvSpPr>
          <p:nvPr>
            <p:ph type="body" sz="quarter" idx="25" hasCustomPrompt="1"/>
          </p:nvPr>
        </p:nvSpPr>
        <p:spPr>
          <a:xfrm>
            <a:off x="909066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a:t>
            </a:r>
          </a:p>
        </p:txBody>
      </p:sp>
    </p:spTree>
    <p:extLst>
      <p:ext uri="{BB962C8B-B14F-4D97-AF65-F5344CB8AC3E}">
        <p14:creationId xmlns:p14="http://schemas.microsoft.com/office/powerpoint/2010/main" val="14095167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kolaza">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B0BE864-13BC-4A78-9980-23AB00B26164}"/>
              </a:ext>
            </a:extLst>
          </p:cNvPr>
          <p:cNvSpPr>
            <a:spLocks noGrp="1"/>
          </p:cNvSpPr>
          <p:nvPr>
            <p:ph type="pic" sz="quarter" idx="14"/>
          </p:nvPr>
        </p:nvSpPr>
        <p:spPr>
          <a:xfrm>
            <a:off x="3057619" y="1689025"/>
            <a:ext cx="5017994" cy="4424100"/>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8" name="Picture Placeholder 27">
            <a:extLst>
              <a:ext uri="{FF2B5EF4-FFF2-40B4-BE49-F238E27FC236}">
                <a16:creationId xmlns:a16="http://schemas.microsoft.com/office/drawing/2014/main" id="{DEC37B08-F56C-4461-83A4-FDF76DD5BBFC}"/>
              </a:ext>
            </a:extLst>
          </p:cNvPr>
          <p:cNvSpPr>
            <a:spLocks noGrp="1"/>
          </p:cNvSpPr>
          <p:nvPr>
            <p:ph type="pic" sz="quarter" idx="18"/>
          </p:nvPr>
        </p:nvSpPr>
        <p:spPr>
          <a:xfrm>
            <a:off x="8542926" y="1689025"/>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9" name="Picture Placeholder 28">
            <a:extLst>
              <a:ext uri="{FF2B5EF4-FFF2-40B4-BE49-F238E27FC236}">
                <a16:creationId xmlns:a16="http://schemas.microsoft.com/office/drawing/2014/main" id="{52811A74-9249-4A0F-A279-8B103976CC95}"/>
              </a:ext>
            </a:extLst>
          </p:cNvPr>
          <p:cNvSpPr>
            <a:spLocks noGrp="1"/>
          </p:cNvSpPr>
          <p:nvPr>
            <p:ph type="pic" sz="quarter" idx="19"/>
          </p:nvPr>
        </p:nvSpPr>
        <p:spPr>
          <a:xfrm>
            <a:off x="8542926" y="4093179"/>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6" name="Title Placeholder 1">
            <a:extLst>
              <a:ext uri="{FF2B5EF4-FFF2-40B4-BE49-F238E27FC236}">
                <a16:creationId xmlns:a16="http://schemas.microsoft.com/office/drawing/2014/main" id="{ECB1CC03-A148-8C4B-A53A-7A6C7F19FCFB}"/>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Tree>
    <p:extLst>
      <p:ext uri="{BB962C8B-B14F-4D97-AF65-F5344CB8AC3E}">
        <p14:creationId xmlns:p14="http://schemas.microsoft.com/office/powerpoint/2010/main" val="1010118364"/>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kolaza+teksts">
    <p:spTree>
      <p:nvGrpSpPr>
        <p:cNvPr id="1" name=""/>
        <p:cNvGrpSpPr/>
        <p:nvPr/>
      </p:nvGrpSpPr>
      <p:grpSpPr>
        <a:xfrm>
          <a:off x="0" y="0"/>
          <a:ext cx="0" cy="0"/>
          <a:chOff x="0" y="0"/>
          <a:chExt cx="0" cy="0"/>
        </a:xfrm>
      </p:grpSpPr>
      <p:sp>
        <p:nvSpPr>
          <p:cNvPr id="17" name="Content Placeholder 2">
            <a:extLst>
              <a:ext uri="{FF2B5EF4-FFF2-40B4-BE49-F238E27FC236}">
                <a16:creationId xmlns:a16="http://schemas.microsoft.com/office/drawing/2014/main" id="{D3B68EEA-F811-4730-9C38-8F24038E10E2}"/>
              </a:ext>
            </a:extLst>
          </p:cNvPr>
          <p:cNvSpPr>
            <a:spLocks noGrp="1"/>
          </p:cNvSpPr>
          <p:nvPr>
            <p:ph idx="1"/>
          </p:nvPr>
        </p:nvSpPr>
        <p:spPr>
          <a:xfrm>
            <a:off x="3035300" y="4220750"/>
            <a:ext cx="8137525" cy="1615699"/>
          </a:xfrm>
        </p:spPr>
        <p:txBody>
          <a:bodyPr wrap="square" lIns="0" tIns="0" rIns="0">
            <a:spAutoFit/>
          </a:bodyPr>
          <a:lstStyle>
            <a:lvl1pPr>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Picture Placeholder 20">
            <a:extLst>
              <a:ext uri="{FF2B5EF4-FFF2-40B4-BE49-F238E27FC236}">
                <a16:creationId xmlns:a16="http://schemas.microsoft.com/office/drawing/2014/main" id="{7667398F-59C3-4C16-A007-2BD55FF3DE6D}"/>
              </a:ext>
            </a:extLst>
          </p:cNvPr>
          <p:cNvSpPr>
            <a:spLocks noGrp="1"/>
          </p:cNvSpPr>
          <p:nvPr>
            <p:ph type="pic" sz="quarter" idx="14"/>
          </p:nvPr>
        </p:nvSpPr>
        <p:spPr>
          <a:xfrm>
            <a:off x="30353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5" name="Picture Placeholder 24">
            <a:extLst>
              <a:ext uri="{FF2B5EF4-FFF2-40B4-BE49-F238E27FC236}">
                <a16:creationId xmlns:a16="http://schemas.microsoft.com/office/drawing/2014/main" id="{854AC47C-71B3-4BF5-9BE5-E5493D82AEBF}"/>
              </a:ext>
            </a:extLst>
          </p:cNvPr>
          <p:cNvSpPr>
            <a:spLocks noGrp="1"/>
          </p:cNvSpPr>
          <p:nvPr>
            <p:ph type="pic" sz="quarter" idx="17"/>
          </p:nvPr>
        </p:nvSpPr>
        <p:spPr>
          <a:xfrm>
            <a:off x="60960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6" name="Picture Placeholder 25">
            <a:extLst>
              <a:ext uri="{FF2B5EF4-FFF2-40B4-BE49-F238E27FC236}">
                <a16:creationId xmlns:a16="http://schemas.microsoft.com/office/drawing/2014/main" id="{2FA1062A-BFB9-4107-93AE-DA971C2029F2}"/>
              </a:ext>
            </a:extLst>
          </p:cNvPr>
          <p:cNvSpPr>
            <a:spLocks noGrp="1"/>
          </p:cNvSpPr>
          <p:nvPr>
            <p:ph type="pic" sz="quarter" idx="18"/>
          </p:nvPr>
        </p:nvSpPr>
        <p:spPr>
          <a:xfrm>
            <a:off x="9083675"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7" name="Title Placeholder 1">
            <a:extLst>
              <a:ext uri="{FF2B5EF4-FFF2-40B4-BE49-F238E27FC236}">
                <a16:creationId xmlns:a16="http://schemas.microsoft.com/office/drawing/2014/main" id="{2479BBF3-AF30-6645-A902-FEA0611D04F3}"/>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Tree>
    <p:extLst>
      <p:ext uri="{BB962C8B-B14F-4D97-AF65-F5344CB8AC3E}">
        <p14:creationId xmlns:p14="http://schemas.microsoft.com/office/powerpoint/2010/main" val="3528925632"/>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logo+virsraksts">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63E296B-DA61-4D4B-B0C8-7C8BD54F9804}"/>
              </a:ext>
            </a:extLst>
          </p:cNvPr>
          <p:cNvSpPr/>
          <p:nvPr/>
        </p:nvSpPr>
        <p:spPr>
          <a:xfrm>
            <a:off x="0" y="0"/>
            <a:ext cx="211328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Title Placeholder 1">
            <a:extLst>
              <a:ext uri="{FF2B5EF4-FFF2-40B4-BE49-F238E27FC236}">
                <a16:creationId xmlns:a16="http://schemas.microsoft.com/office/drawing/2014/main" id="{0FD885F3-4DE9-C944-8149-97A73A173B48}"/>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Tree>
    <p:extLst>
      <p:ext uri="{BB962C8B-B14F-4D97-AF65-F5344CB8AC3E}">
        <p14:creationId xmlns:p14="http://schemas.microsoft.com/office/powerpoint/2010/main" val="6665799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_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6417"/>
          <a:stretch/>
        </p:blipFill>
        <p:spPr>
          <a:xfrm>
            <a:off x="0" y="0"/>
            <a:ext cx="775208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300917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_pamats2 + 4 bildes">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31D4EDC6-3746-E246-8C56-F4B0429FD78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6046"/>
          <a:stretch/>
        </p:blipFill>
        <p:spPr>
          <a:xfrm>
            <a:off x="-3175" y="2"/>
            <a:ext cx="4139641" cy="6857998"/>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spTree>
    <p:extLst>
      <p:ext uri="{BB962C8B-B14F-4D97-AF65-F5344CB8AC3E}">
        <p14:creationId xmlns:p14="http://schemas.microsoft.com/office/powerpoint/2010/main" val="3586581548"/>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1_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2" name="Title 1">
            <a:extLst>
              <a:ext uri="{FF2B5EF4-FFF2-40B4-BE49-F238E27FC236}">
                <a16:creationId xmlns:a16="http://schemas.microsoft.com/office/drawing/2014/main" id="{6422024E-DA52-4D47-A857-7D21979FAF28}"/>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dirty="0"/>
              <a:t>Click to edit Master title style</a:t>
            </a:r>
          </a:p>
        </p:txBody>
      </p:sp>
      <p:sp>
        <p:nvSpPr>
          <p:cNvPr id="13" name="Content Placeholder 2">
            <a:extLst>
              <a:ext uri="{FF2B5EF4-FFF2-40B4-BE49-F238E27FC236}">
                <a16:creationId xmlns:a16="http://schemas.microsoft.com/office/drawing/2014/main" id="{5E6D448E-BAD0-294B-9AD1-2CD470EC3C37}"/>
              </a:ext>
            </a:extLst>
          </p:cNvPr>
          <p:cNvSpPr>
            <a:spLocks noGrp="1"/>
          </p:cNvSpPr>
          <p:nvPr>
            <p:ph idx="1"/>
          </p:nvPr>
        </p:nvSpPr>
        <p:spPr>
          <a:xfrm>
            <a:off x="3035300" y="2276475"/>
            <a:ext cx="8137525" cy="2385140"/>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4">
            <a:extLst>
              <a:ext uri="{FF2B5EF4-FFF2-40B4-BE49-F238E27FC236}">
                <a16:creationId xmlns:a16="http://schemas.microsoft.com/office/drawing/2014/main" id="{5951C3D4-5A20-994F-9E1A-B574492CF36B}"/>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1EE3DCE6-F723-314B-A621-7FA2EF2518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917" r="83341"/>
          <a:stretch/>
        </p:blipFill>
        <p:spPr>
          <a:xfrm>
            <a:off x="0" y="0"/>
            <a:ext cx="1919288" cy="6858000"/>
          </a:xfrm>
          <a:prstGeom prst="rect">
            <a:avLst/>
          </a:prstGeom>
        </p:spPr>
      </p:pic>
    </p:spTree>
    <p:extLst>
      <p:ext uri="{BB962C8B-B14F-4D97-AF65-F5344CB8AC3E}">
        <p14:creationId xmlns:p14="http://schemas.microsoft.com/office/powerpoint/2010/main" val="1941268242"/>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203338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196458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194196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17295170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581681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275245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300830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634706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748583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22950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824850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863782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062670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0352504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570302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92715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cSld name="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pic>
        <p:nvPicPr>
          <p:cNvPr id="3" name="Graphic 2">
            <a:extLst>
              <a:ext uri="{FF2B5EF4-FFF2-40B4-BE49-F238E27FC236}">
                <a16:creationId xmlns:a16="http://schemas.microsoft.com/office/drawing/2014/main" id="{8F59DF11-BB88-2802-4C78-7C9CB5E6B011}"/>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6417"/>
          <a:stretch/>
        </p:blipFill>
        <p:spPr>
          <a:xfrm>
            <a:off x="0" y="0"/>
            <a:ext cx="7752080" cy="6858000"/>
          </a:xfrm>
          <a:prstGeom prst="rect">
            <a:avLst/>
          </a:prstGeom>
        </p:spPr>
      </p:pic>
    </p:spTree>
    <p:extLst>
      <p:ext uri="{BB962C8B-B14F-4D97-AF65-F5344CB8AC3E}">
        <p14:creationId xmlns:p14="http://schemas.microsoft.com/office/powerpoint/2010/main" val="1518600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cSld name="pamats2 + 4 bildes">
    <p:spTree>
      <p:nvGrpSpPr>
        <p:cNvPr id="1" name=""/>
        <p:cNvGrpSpPr/>
        <p:nvPr/>
      </p:nvGrpSpPr>
      <p:grpSpPr>
        <a:xfrm>
          <a:off x="0" y="0"/>
          <a:ext cx="0" cy="0"/>
          <a:chOff x="0" y="0"/>
          <a:chExt cx="0" cy="0"/>
        </a:xfrm>
      </p:grpSpPr>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pic>
        <p:nvPicPr>
          <p:cNvPr id="3" name="Graphic 2">
            <a:extLst>
              <a:ext uri="{FF2B5EF4-FFF2-40B4-BE49-F238E27FC236}">
                <a16:creationId xmlns:a16="http://schemas.microsoft.com/office/drawing/2014/main" id="{85D0DF04-0895-D87C-AF8A-31789B1847C7}"/>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6046"/>
          <a:stretch/>
        </p:blipFill>
        <p:spPr>
          <a:xfrm>
            <a:off x="-3175" y="2"/>
            <a:ext cx="4139641" cy="6857998"/>
          </a:xfrm>
          <a:prstGeom prst="rect">
            <a:avLst/>
          </a:prstGeom>
        </p:spPr>
      </p:pic>
    </p:spTree>
    <p:extLst>
      <p:ext uri="{BB962C8B-B14F-4D97-AF65-F5344CB8AC3E}">
        <p14:creationId xmlns:p14="http://schemas.microsoft.com/office/powerpoint/2010/main" val="356169494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4.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2.sv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1.png"/><Relationship Id="rId2" Type="http://schemas.openxmlformats.org/officeDocument/2006/relationships/slideLayout" Target="../slideLayouts/slideLayout17.xml"/><Relationship Id="rId16" Type="http://schemas.openxmlformats.org/officeDocument/2006/relationships/theme" Target="../theme/theme2.xml"/><Relationship Id="rId20" Type="http://schemas.openxmlformats.org/officeDocument/2006/relationships/image" Target="../media/image4.sv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3.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21" Type="http://schemas.openxmlformats.org/officeDocument/2006/relationships/image" Target="../media/image2.svg"/><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image" Target="../media/image4.svg"/><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
        <p:nvSpPr>
          <p:cNvPr id="3" name="Text Placeholder 2"/>
          <p:cNvSpPr>
            <a:spLocks noGrp="1"/>
          </p:cNvSpPr>
          <p:nvPr>
            <p:ph type="body" idx="1"/>
          </p:nvPr>
        </p:nvSpPr>
        <p:spPr>
          <a:xfrm>
            <a:off x="3035300" y="2276475"/>
            <a:ext cx="8137525" cy="2385140"/>
          </a:xfrm>
          <a:prstGeom prst="rect">
            <a:avLst/>
          </a:prstGeom>
        </p:spPr>
        <p:txBody>
          <a:bodyPr vert="horz" lIns="0" tIns="0" rIns="0" bIns="4572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a:p>
            <a:pPr lvl="4"/>
            <a:endParaRPr lang="lv-LV" dirty="0"/>
          </a:p>
          <a:p>
            <a:pPr lvl="0"/>
            <a:endParaRPr lang="lv-LV" dirty="0"/>
          </a:p>
        </p:txBody>
      </p:sp>
      <p:pic>
        <p:nvPicPr>
          <p:cNvPr id="11" name="Graphic 10">
            <a:extLst>
              <a:ext uri="{FF2B5EF4-FFF2-40B4-BE49-F238E27FC236}">
                <a16:creationId xmlns:a16="http://schemas.microsoft.com/office/drawing/2014/main" id="{63CF41EB-4CA6-4424-933A-88BD75326980}"/>
              </a:ext>
            </a:extLst>
          </p:cNvPr>
          <p:cNvPicPr>
            <a:picLocks noChangeAspect="1"/>
          </p:cNvPicPr>
          <p:nvPr userDrawn="1"/>
        </p:nvPicPr>
        <p:blipFill>
          <a:blip r:embed="rId17" cstate="email">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a:off x="10992958" y="6205102"/>
            <a:ext cx="877166" cy="369333"/>
          </a:xfrm>
          <a:prstGeom prst="rect">
            <a:avLst/>
          </a:prstGeom>
        </p:spPr>
      </p:pic>
      <p:pic>
        <p:nvPicPr>
          <p:cNvPr id="16" name="Graphic 15">
            <a:extLst>
              <a:ext uri="{FF2B5EF4-FFF2-40B4-BE49-F238E27FC236}">
                <a16:creationId xmlns:a16="http://schemas.microsoft.com/office/drawing/2014/main" id="{5FFAC559-82C6-45E8-9608-F8C4CFD6E2F3}"/>
              </a:ext>
            </a:extLst>
          </p:cNvPr>
          <p:cNvPicPr>
            <a:picLocks noChangeAspect="1"/>
          </p:cNvPicPr>
          <p:nvPr userDrawn="1"/>
        </p:nvPicPr>
        <p:blipFill>
          <a:blip r:embed="rId19" cstate="email">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0" y="0"/>
            <a:ext cx="1917700" cy="6858000"/>
          </a:xfrm>
          <a:prstGeom prst="rect">
            <a:avLst/>
          </a:prstGeom>
        </p:spPr>
      </p:pic>
    </p:spTree>
    <p:extLst>
      <p:ext uri="{BB962C8B-B14F-4D97-AF65-F5344CB8AC3E}">
        <p14:creationId xmlns:p14="http://schemas.microsoft.com/office/powerpoint/2010/main" val="403313043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8" r:id="rId3"/>
    <p:sldLayoutId id="2147483699" r:id="rId4"/>
    <p:sldLayoutId id="2147483729" r:id="rId5"/>
    <p:sldLayoutId id="2147483695" r:id="rId6"/>
    <p:sldLayoutId id="2147483727" r:id="rId7"/>
    <p:sldLayoutId id="2147483694" r:id="rId8"/>
    <p:sldLayoutId id="2147483715" r:id="rId9"/>
    <p:sldLayoutId id="2147483696" r:id="rId10"/>
    <p:sldLayoutId id="2147483697" r:id="rId11"/>
    <p:sldLayoutId id="2147483728" r:id="rId12"/>
    <p:sldLayoutId id="2147483870" r:id="rId13"/>
    <p:sldLayoutId id="2147483871" r:id="rId14"/>
    <p:sldLayoutId id="2147483872" r:id="rId15"/>
  </p:sldLayoutIdLst>
  <p:txStyles>
    <p:titleStyle>
      <a:lvl1pPr algn="l" defTabSz="914400" rtl="0" eaLnBrk="1" latinLnBrk="0" hangingPunct="1">
        <a:lnSpc>
          <a:spcPct val="90000"/>
        </a:lnSpc>
        <a:spcBef>
          <a:spcPct val="0"/>
        </a:spcBef>
        <a:buNone/>
        <a:defRPr sz="2000" b="1" i="0" kern="1200">
          <a:solidFill>
            <a:schemeClr val="accent2"/>
          </a:solidFill>
          <a:latin typeface="+mn-lt"/>
          <a:ea typeface="+mj-ea"/>
          <a:cs typeface="Arial Black" panose="020B0604020202020204" pitchFamily="34" charset="0"/>
        </a:defRPr>
      </a:lvl1pPr>
    </p:titleStyle>
    <p:bodyStyle>
      <a:lvl1pPr marL="285750" indent="-285750" algn="just" defTabSz="914400" rtl="0" eaLnBrk="1" latinLnBrk="0" hangingPunct="1">
        <a:lnSpc>
          <a:spcPts val="2500"/>
        </a:lnSpc>
        <a:spcBef>
          <a:spcPts val="100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1pPr>
      <a:lvl2pPr marL="742950" indent="-285750" algn="just" defTabSz="914400" rtl="0" eaLnBrk="1" latinLnBrk="0" hangingPunct="1">
        <a:lnSpc>
          <a:spcPts val="2500"/>
        </a:lnSpc>
        <a:spcBef>
          <a:spcPts val="0"/>
        </a:spcBef>
        <a:buClr>
          <a:schemeClr val="accent3"/>
        </a:buClr>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2pPr>
      <a:lvl3pPr marL="1200150" indent="-285750" algn="just" defTabSz="914400" rtl="0" eaLnBrk="1" latinLnBrk="0" hangingPunct="1">
        <a:lnSpc>
          <a:spcPts val="2500"/>
        </a:lnSpc>
        <a:spcBef>
          <a:spcPts val="0"/>
        </a:spcBef>
        <a:buClr>
          <a:schemeClr val="accent3"/>
        </a:buClr>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3pPr>
      <a:lvl4pPr marL="1657350" indent="-285750" algn="just" defTabSz="914400" rtl="0" eaLnBrk="1" latinLnBrk="0" hangingPunct="1">
        <a:lnSpc>
          <a:spcPts val="2500"/>
        </a:lnSpc>
        <a:spcBef>
          <a:spcPts val="0"/>
        </a:spcBef>
        <a:buClr>
          <a:schemeClr val="accent3"/>
        </a:buClr>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4pPr>
      <a:lvl5pPr marL="2114550" indent="-285750" algn="just" defTabSz="914400" rtl="0" eaLnBrk="1" latinLnBrk="0" hangingPunct="1">
        <a:lnSpc>
          <a:spcPts val="2500"/>
        </a:lnSpc>
        <a:spcBef>
          <a:spcPts val="0"/>
        </a:spcBef>
        <a:buClr>
          <a:schemeClr val="accent3"/>
        </a:buClr>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09" userDrawn="1">
          <p15:clr>
            <a:srgbClr val="F26B43"/>
          </p15:clr>
        </p15:guide>
        <p15:guide id="2" pos="7038" userDrawn="1">
          <p15:clr>
            <a:srgbClr val="F26B43"/>
          </p15:clr>
        </p15:guide>
        <p15:guide id="3" pos="1912" userDrawn="1">
          <p15:clr>
            <a:srgbClr val="F26B43"/>
          </p15:clr>
        </p15:guide>
        <p15:guide id="4" pos="2547" userDrawn="1">
          <p15:clr>
            <a:srgbClr val="F26B43"/>
          </p15:clr>
        </p15:guide>
        <p15:guide id="5" pos="3182" userDrawn="1">
          <p15:clr>
            <a:srgbClr val="F26B43"/>
          </p15:clr>
        </p15:guide>
        <p15:guide id="6" pos="3840" userDrawn="1">
          <p15:clr>
            <a:srgbClr val="F26B43"/>
          </p15:clr>
        </p15:guide>
        <p15:guide id="7" pos="4452" userDrawn="1">
          <p15:clr>
            <a:srgbClr val="F26B43"/>
          </p15:clr>
        </p15:guide>
        <p15:guide id="8" pos="5087" userDrawn="1">
          <p15:clr>
            <a:srgbClr val="F26B43"/>
          </p15:clr>
        </p15:guide>
        <p15:guide id="9" pos="5722" userDrawn="1">
          <p15:clr>
            <a:srgbClr val="F26B43"/>
          </p15:clr>
        </p15:guide>
        <p15:guide id="10" pos="6357" userDrawn="1">
          <p15:clr>
            <a:srgbClr val="F26B43"/>
          </p15:clr>
        </p15:guide>
        <p15:guide id="11" orient="horz" pos="663" userDrawn="1">
          <p15:clr>
            <a:srgbClr val="F26B43"/>
          </p15:clr>
        </p15:guide>
        <p15:guide id="12" orient="horz" pos="1434" userDrawn="1">
          <p15:clr>
            <a:srgbClr val="F26B43"/>
          </p15:clr>
        </p15:guide>
        <p15:guide id="13" orient="horz" pos="80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
        <p:nvSpPr>
          <p:cNvPr id="3" name="Text Placeholder 2"/>
          <p:cNvSpPr>
            <a:spLocks noGrp="1"/>
          </p:cNvSpPr>
          <p:nvPr>
            <p:ph type="body" idx="1"/>
          </p:nvPr>
        </p:nvSpPr>
        <p:spPr>
          <a:xfrm>
            <a:off x="3035300" y="2276475"/>
            <a:ext cx="8137525" cy="1615699"/>
          </a:xfrm>
          <a:prstGeom prst="rect">
            <a:avLst/>
          </a:prstGeom>
        </p:spPr>
        <p:txBody>
          <a:bodyPr vert="horz" lIns="0" tIns="0" rIns="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Graphic 10">
            <a:extLst>
              <a:ext uri="{FF2B5EF4-FFF2-40B4-BE49-F238E27FC236}">
                <a16:creationId xmlns:a16="http://schemas.microsoft.com/office/drawing/2014/main" id="{63CF41EB-4CA6-4424-933A-88BD75326980}"/>
              </a:ext>
            </a:extLst>
          </p:cNvPr>
          <p:cNvPicPr>
            <a:picLocks noChangeAspect="1"/>
          </p:cNvPicPr>
          <p:nvPr/>
        </p:nvPicPr>
        <p:blipFill>
          <a:blip r:embed="rId17" cstate="email">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a:off x="10992958" y="6205102"/>
            <a:ext cx="877166" cy="369333"/>
          </a:xfrm>
          <a:prstGeom prst="rect">
            <a:avLst/>
          </a:prstGeom>
        </p:spPr>
      </p:pic>
      <p:pic>
        <p:nvPicPr>
          <p:cNvPr id="16" name="Graphic 15">
            <a:extLst>
              <a:ext uri="{FF2B5EF4-FFF2-40B4-BE49-F238E27FC236}">
                <a16:creationId xmlns:a16="http://schemas.microsoft.com/office/drawing/2014/main" id="{5FFAC559-82C6-45E8-9608-F8C4CFD6E2F3}"/>
              </a:ext>
            </a:extLst>
          </p:cNvPr>
          <p:cNvPicPr>
            <a:picLocks noChangeAspect="1"/>
          </p:cNvPicPr>
          <p:nvPr/>
        </p:nvPicPr>
        <p:blipFill>
          <a:blip r:embed="rId19" cstate="email">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0" y="0"/>
            <a:ext cx="1917700" cy="6858000"/>
          </a:xfrm>
          <a:prstGeom prst="rect">
            <a:avLst/>
          </a:prstGeom>
        </p:spPr>
      </p:pic>
      <p:pic>
        <p:nvPicPr>
          <p:cNvPr id="4" name="Graphic 3">
            <a:extLst>
              <a:ext uri="{FF2B5EF4-FFF2-40B4-BE49-F238E27FC236}">
                <a16:creationId xmlns:a16="http://schemas.microsoft.com/office/drawing/2014/main" id="{775468A0-1987-747E-F1B6-400ECBA13D43}"/>
              </a:ext>
            </a:extLst>
          </p:cNvPr>
          <p:cNvPicPr>
            <a:picLocks noChangeAspect="1"/>
          </p:cNvPicPr>
          <p:nvPr userDrawn="1"/>
        </p:nvPicPr>
        <p:blipFill>
          <a:blip r:embed="rId17" cstate="email">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a:off x="10992958" y="6205102"/>
            <a:ext cx="877166" cy="369333"/>
          </a:xfrm>
          <a:prstGeom prst="rect">
            <a:avLst/>
          </a:prstGeom>
        </p:spPr>
      </p:pic>
      <p:pic>
        <p:nvPicPr>
          <p:cNvPr id="5" name="Graphic 4">
            <a:extLst>
              <a:ext uri="{FF2B5EF4-FFF2-40B4-BE49-F238E27FC236}">
                <a16:creationId xmlns:a16="http://schemas.microsoft.com/office/drawing/2014/main" id="{47E3349E-2ECE-BAC1-DB43-C46EE79DE3B7}"/>
              </a:ext>
            </a:extLst>
          </p:cNvPr>
          <p:cNvPicPr>
            <a:picLocks noChangeAspect="1"/>
          </p:cNvPicPr>
          <p:nvPr userDrawn="1"/>
        </p:nvPicPr>
        <p:blipFill>
          <a:blip r:embed="rId19" cstate="email">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0" y="0"/>
            <a:ext cx="1917700" cy="6858000"/>
          </a:xfrm>
          <a:prstGeom prst="rect">
            <a:avLst/>
          </a:prstGeom>
        </p:spPr>
      </p:pic>
    </p:spTree>
    <p:extLst>
      <p:ext uri="{BB962C8B-B14F-4D97-AF65-F5344CB8AC3E}">
        <p14:creationId xmlns:p14="http://schemas.microsoft.com/office/powerpoint/2010/main" val="1202792751"/>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45" r:id="rId13"/>
    <p:sldLayoutId id="2147483946" r:id="rId14"/>
    <p:sldLayoutId id="2147483947" r:id="rId15"/>
  </p:sldLayoutIdLst>
  <p:txStyles>
    <p:titleStyle>
      <a:lvl1pPr algn="l" defTabSz="914400" rtl="0" eaLnBrk="1" latinLnBrk="0" hangingPunct="1">
        <a:lnSpc>
          <a:spcPct val="90000"/>
        </a:lnSpc>
        <a:spcBef>
          <a:spcPct val="0"/>
        </a:spcBef>
        <a:buNone/>
        <a:defRPr sz="2000" b="1" i="0" kern="1200">
          <a:solidFill>
            <a:schemeClr val="accent2"/>
          </a:solidFill>
          <a:latin typeface="+mn-lt"/>
          <a:ea typeface="+mj-ea"/>
          <a:cs typeface="Arial Black" panose="020B0604020202020204" pitchFamily="34" charset="0"/>
        </a:defRPr>
      </a:lvl1pPr>
    </p:titleStyle>
    <p:bodyStyle>
      <a:lvl1pPr marL="285750" indent="-285750" algn="just" defTabSz="914400" rtl="0" eaLnBrk="1" latinLnBrk="0" hangingPunct="1">
        <a:lnSpc>
          <a:spcPts val="2500"/>
        </a:lnSpc>
        <a:spcBef>
          <a:spcPts val="100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1pPr>
      <a:lvl2pPr marL="7429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2pPr>
      <a:lvl3pPr marL="12001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3pPr>
      <a:lvl4pPr marL="16573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4pPr>
      <a:lvl5pPr marL="21145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4" pos="1209" userDrawn="1">
          <p15:clr>
            <a:srgbClr val="F26B43"/>
          </p15:clr>
        </p15:guide>
        <p15:guide id="15" pos="7038" userDrawn="1">
          <p15:clr>
            <a:srgbClr val="F26B43"/>
          </p15:clr>
        </p15:guide>
        <p15:guide id="16" pos="1912" userDrawn="1">
          <p15:clr>
            <a:srgbClr val="F26B43"/>
          </p15:clr>
        </p15:guide>
        <p15:guide id="17" pos="2547" userDrawn="1">
          <p15:clr>
            <a:srgbClr val="F26B43"/>
          </p15:clr>
        </p15:guide>
        <p15:guide id="18" pos="3182" userDrawn="1">
          <p15:clr>
            <a:srgbClr val="F26B43"/>
          </p15:clr>
        </p15:guide>
        <p15:guide id="19" pos="3840" userDrawn="1">
          <p15:clr>
            <a:srgbClr val="F26B43"/>
          </p15:clr>
        </p15:guide>
        <p15:guide id="20" pos="4452" userDrawn="1">
          <p15:clr>
            <a:srgbClr val="F26B43"/>
          </p15:clr>
        </p15:guide>
        <p15:guide id="21" pos="5087" userDrawn="1">
          <p15:clr>
            <a:srgbClr val="F26B43"/>
          </p15:clr>
        </p15:guide>
        <p15:guide id="22" pos="5722" userDrawn="1">
          <p15:clr>
            <a:srgbClr val="F26B43"/>
          </p15:clr>
        </p15:guide>
        <p15:guide id="23" pos="6357" userDrawn="1">
          <p15:clr>
            <a:srgbClr val="F26B43"/>
          </p15:clr>
        </p15:guide>
        <p15:guide id="24" orient="horz" pos="663" userDrawn="1">
          <p15:clr>
            <a:srgbClr val="F26B43"/>
          </p15:clr>
        </p15:guide>
        <p15:guide id="25" orient="horz" pos="1434" userDrawn="1">
          <p15:clr>
            <a:srgbClr val="F26B43"/>
          </p15:clr>
        </p15:guide>
        <p15:guide id="26" orient="horz" pos="80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pic>
        <p:nvPicPr>
          <p:cNvPr id="8" name="Graphic 7">
            <a:extLst>
              <a:ext uri="{FF2B5EF4-FFF2-40B4-BE49-F238E27FC236}">
                <a16:creationId xmlns:a16="http://schemas.microsoft.com/office/drawing/2014/main" id="{0C4DDD90-8544-E35A-BB7E-20A37866A42D}"/>
              </a:ext>
            </a:extLst>
          </p:cNvPr>
          <p:cNvPicPr>
            <a:picLocks noChangeAspect="1"/>
          </p:cNvPicPr>
          <p:nvPr userDrawn="1"/>
        </p:nvPicPr>
        <p:blipFill>
          <a:blip r:embed="rId20" cstate="email">
            <a:extLst>
              <a:ext uri="{28A0092B-C50C-407E-A947-70E740481C1C}">
                <a14:useLocalDpi xmlns:a14="http://schemas.microsoft.com/office/drawing/2010/main"/>
              </a:ext>
              <a:ext uri="{96DAC541-7B7A-43D3-8B79-37D633B846F1}">
                <asvg:svgBlip xmlns:asvg="http://schemas.microsoft.com/office/drawing/2016/SVG/main" r:embed="rId21"/>
              </a:ext>
            </a:extLst>
          </a:blip>
          <a:stretch>
            <a:fillRect/>
          </a:stretch>
        </p:blipFill>
        <p:spPr>
          <a:xfrm>
            <a:off x="10992958" y="6205102"/>
            <a:ext cx="877166" cy="369333"/>
          </a:xfrm>
          <a:prstGeom prst="rect">
            <a:avLst/>
          </a:prstGeom>
        </p:spPr>
      </p:pic>
      <p:pic>
        <p:nvPicPr>
          <p:cNvPr id="9" name="Graphic 8">
            <a:extLst>
              <a:ext uri="{FF2B5EF4-FFF2-40B4-BE49-F238E27FC236}">
                <a16:creationId xmlns:a16="http://schemas.microsoft.com/office/drawing/2014/main" id="{F17112E1-C075-5120-8393-D14BE1E26666}"/>
              </a:ext>
            </a:extLst>
          </p:cNvPr>
          <p:cNvPicPr>
            <a:picLocks noChangeAspect="1"/>
          </p:cNvPicPr>
          <p:nvPr userDrawn="1"/>
        </p:nvPicPr>
        <p:blipFill>
          <a:blip r:embed="rId22" cstate="email">
            <a:extLst>
              <a:ext uri="{28A0092B-C50C-407E-A947-70E740481C1C}">
                <a14:useLocalDpi xmlns:a14="http://schemas.microsoft.com/office/drawing/2010/main"/>
              </a:ext>
              <a:ext uri="{96DAC541-7B7A-43D3-8B79-37D633B846F1}">
                <asvg:svgBlip xmlns:asvg="http://schemas.microsoft.com/office/drawing/2016/SVG/main" r:embed="rId23"/>
              </a:ext>
            </a:extLst>
          </a:blip>
          <a:stretch>
            <a:fillRect/>
          </a:stretch>
        </p:blipFill>
        <p:spPr>
          <a:xfrm>
            <a:off x="0" y="0"/>
            <a:ext cx="1917700" cy="6858000"/>
          </a:xfrm>
          <a:prstGeom prst="rect">
            <a:avLst/>
          </a:prstGeom>
        </p:spPr>
      </p:pic>
    </p:spTree>
    <p:extLst>
      <p:ext uri="{BB962C8B-B14F-4D97-AF65-F5344CB8AC3E}">
        <p14:creationId xmlns:p14="http://schemas.microsoft.com/office/powerpoint/2010/main" val="3340547805"/>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 id="2147483965" r:id="rId4"/>
    <p:sldLayoutId id="2147483966" r:id="rId5"/>
    <p:sldLayoutId id="2147483967" r:id="rId6"/>
    <p:sldLayoutId id="2147483968" r:id="rId7"/>
    <p:sldLayoutId id="2147483969" r:id="rId8"/>
    <p:sldLayoutId id="2147483970" r:id="rId9"/>
    <p:sldLayoutId id="2147483971" r:id="rId10"/>
    <p:sldLayoutId id="2147483972" r:id="rId11"/>
    <p:sldLayoutId id="2147483973" r:id="rId12"/>
    <p:sldLayoutId id="2147483974" r:id="rId13"/>
    <p:sldLayoutId id="2147483975" r:id="rId14"/>
    <p:sldLayoutId id="2147483976" r:id="rId15"/>
    <p:sldLayoutId id="2147483977" r:id="rId16"/>
    <p:sldLayoutId id="2147483978" r:id="rId17"/>
    <p:sldLayoutId id="2147483979"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09" userDrawn="1">
          <p15:clr>
            <a:srgbClr val="F26B43"/>
          </p15:clr>
        </p15:guide>
        <p15:guide id="2" pos="7038" userDrawn="1">
          <p15:clr>
            <a:srgbClr val="F26B43"/>
          </p15:clr>
        </p15:guide>
        <p15:guide id="3" pos="1912" userDrawn="1">
          <p15:clr>
            <a:srgbClr val="F26B43"/>
          </p15:clr>
        </p15:guide>
        <p15:guide id="4" pos="2547" userDrawn="1">
          <p15:clr>
            <a:srgbClr val="F26B43"/>
          </p15:clr>
        </p15:guide>
        <p15:guide id="5" pos="3182" userDrawn="1">
          <p15:clr>
            <a:srgbClr val="F26B43"/>
          </p15:clr>
        </p15:guide>
        <p15:guide id="6" pos="3840" userDrawn="1">
          <p15:clr>
            <a:srgbClr val="F26B43"/>
          </p15:clr>
        </p15:guide>
        <p15:guide id="7" pos="4452" userDrawn="1">
          <p15:clr>
            <a:srgbClr val="F26B43"/>
          </p15:clr>
        </p15:guide>
        <p15:guide id="8" pos="5087" userDrawn="1">
          <p15:clr>
            <a:srgbClr val="F26B43"/>
          </p15:clr>
        </p15:guide>
        <p15:guide id="9" pos="5722" userDrawn="1">
          <p15:clr>
            <a:srgbClr val="F26B43"/>
          </p15:clr>
        </p15:guide>
        <p15:guide id="10" pos="6357" userDrawn="1">
          <p15:clr>
            <a:srgbClr val="F26B43"/>
          </p15:clr>
        </p15:guide>
        <p15:guide id="11" orient="horz" pos="663" userDrawn="1">
          <p15:clr>
            <a:srgbClr val="F26B43"/>
          </p15:clr>
        </p15:guide>
        <p15:guide id="12" orient="horz" pos="1434" userDrawn="1">
          <p15:clr>
            <a:srgbClr val="F26B43"/>
          </p15:clr>
        </p15:guide>
        <p15:guide id="13" orient="horz" pos="80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2.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48.xml"/></Relationships>
</file>

<file path=ppt/slides/_rels/slide3.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48.xml"/></Relationships>
</file>

<file path=ppt/slides/_rels/slide4.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8" name="Straight Connector 7">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1"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2" name="Isosceles Triangle 11">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3"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4"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5"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6" name="Isosceles Triangle 15">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17" name="Isosceles Triangle 16">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grpSp>
      <p:sp useBgFill="1">
        <p:nvSpPr>
          <p:cNvPr id="19" name="Rectangle 18">
            <a:extLst>
              <a:ext uri="{FF2B5EF4-FFF2-40B4-BE49-F238E27FC236}">
                <a16:creationId xmlns:a16="http://schemas.microsoft.com/office/drawing/2014/main" id="{4F57DB1C-6494-4CC4-A5E8-931957565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FFFB778B-5206-4BB0-A468-327E71367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23" name="Freeform: Shape 22">
            <a:extLst>
              <a:ext uri="{FF2B5EF4-FFF2-40B4-BE49-F238E27FC236}">
                <a16:creationId xmlns:a16="http://schemas.microsoft.com/office/drawing/2014/main" id="{E6C0471D-BE03-4D81-BDB5-D510BC0D8A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53379" y="-1"/>
            <a:ext cx="5438621" cy="6857999"/>
          </a:xfrm>
          <a:custGeom>
            <a:avLst/>
            <a:gdLst>
              <a:gd name="connsiteX0" fmla="*/ 0 w 5438621"/>
              <a:gd name="connsiteY0" fmla="*/ 0 h 6857999"/>
              <a:gd name="connsiteX1" fmla="*/ 573774 w 5438621"/>
              <a:gd name="connsiteY1" fmla="*/ 0 h 6857999"/>
              <a:gd name="connsiteX2" fmla="*/ 1182808 w 5438621"/>
              <a:gd name="connsiteY2" fmla="*/ 0 h 6857999"/>
              <a:gd name="connsiteX3" fmla="*/ 4537195 w 5438621"/>
              <a:gd name="connsiteY3" fmla="*/ 0 h 6857999"/>
              <a:gd name="connsiteX4" fmla="*/ 5187609 w 5438621"/>
              <a:gd name="connsiteY4" fmla="*/ 0 h 6857999"/>
              <a:gd name="connsiteX5" fmla="*/ 5438621 w 5438621"/>
              <a:gd name="connsiteY5" fmla="*/ 0 h 6857999"/>
              <a:gd name="connsiteX6" fmla="*/ 5438621 w 5438621"/>
              <a:gd name="connsiteY6" fmla="*/ 6857999 h 6857999"/>
              <a:gd name="connsiteX7" fmla="*/ 4802807 w 5438621"/>
              <a:gd name="connsiteY7" fmla="*/ 6857999 h 6857999"/>
              <a:gd name="connsiteX8" fmla="*/ 4537195 w 5438621"/>
              <a:gd name="connsiteY8" fmla="*/ 6857999 h 6857999"/>
              <a:gd name="connsiteX9" fmla="*/ 1182808 w 5438621"/>
              <a:gd name="connsiteY9" fmla="*/ 6857999 h 6857999"/>
              <a:gd name="connsiteX10" fmla="*/ 1049897 w 5438621"/>
              <a:gd name="connsiteY10"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38621" h="6857999">
                <a:moveTo>
                  <a:pt x="0" y="0"/>
                </a:moveTo>
                <a:lnTo>
                  <a:pt x="573774" y="0"/>
                </a:lnTo>
                <a:lnTo>
                  <a:pt x="1182808" y="0"/>
                </a:lnTo>
                <a:lnTo>
                  <a:pt x="4537195" y="0"/>
                </a:lnTo>
                <a:lnTo>
                  <a:pt x="5187609" y="0"/>
                </a:lnTo>
                <a:lnTo>
                  <a:pt x="5438621" y="0"/>
                </a:lnTo>
                <a:lnTo>
                  <a:pt x="5438621" y="6857999"/>
                </a:lnTo>
                <a:lnTo>
                  <a:pt x="4802807" y="6857999"/>
                </a:lnTo>
                <a:lnTo>
                  <a:pt x="4537195" y="6857999"/>
                </a:lnTo>
                <a:lnTo>
                  <a:pt x="1182808" y="6857999"/>
                </a:lnTo>
                <a:lnTo>
                  <a:pt x="1049897" y="68579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25" name="Straight Connector 24">
            <a:extLst>
              <a:ext uri="{FF2B5EF4-FFF2-40B4-BE49-F238E27FC236}">
                <a16:creationId xmlns:a16="http://schemas.microsoft.com/office/drawing/2014/main" id="{E5E836EB-03CD-4BA5-A751-21D2ACC283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453743" y="3483429"/>
            <a:ext cx="6738258" cy="3374570"/>
          </a:xfrm>
          <a:prstGeom prst="line">
            <a:avLst/>
          </a:prstGeom>
          <a:ln w="9525">
            <a:solidFill>
              <a:schemeClr val="accent1">
                <a:lumMod val="60000"/>
                <a:lumOff val="40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22721A85-1EA4-4D87-97AB-0BB4AB78F9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78143" y="0"/>
            <a:ext cx="860630" cy="6857999"/>
          </a:xfrm>
          <a:prstGeom prst="line">
            <a:avLst/>
          </a:prstGeom>
          <a:ln w="15875" cap="sq">
            <a:solidFill>
              <a:schemeClr val="accent1"/>
            </a:solidFill>
            <a:bevel/>
          </a:ln>
        </p:spPr>
        <p:style>
          <a:lnRef idx="2">
            <a:schemeClr val="accent1"/>
          </a:lnRef>
          <a:fillRef idx="0">
            <a:schemeClr val="accent1"/>
          </a:fillRef>
          <a:effectRef idx="1">
            <a:schemeClr val="accent1"/>
          </a:effectRef>
          <a:fontRef idx="minor">
            <a:schemeClr val="tx1"/>
          </a:fontRef>
        </p:style>
      </p:cxnSp>
      <p:sp>
        <p:nvSpPr>
          <p:cNvPr id="29" name="Isosceles Triangle 28">
            <a:extLst>
              <a:ext uri="{FF2B5EF4-FFF2-40B4-BE49-F238E27FC236}">
                <a16:creationId xmlns:a16="http://schemas.microsoft.com/office/drawing/2014/main" id="{A27691EB-14CF-4237-B5EB-C94B92677A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49404" y="0"/>
            <a:ext cx="842596" cy="5666154"/>
          </a:xfrm>
          <a:prstGeom prst="triangle">
            <a:avLst>
              <a:gd name="adj" fmla="val 100000"/>
            </a:avLst>
          </a:prstGeom>
          <a:solidFill>
            <a:schemeClr val="accent2">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v-LV"/>
          </a:p>
        </p:txBody>
      </p:sp>
      <p:sp>
        <p:nvSpPr>
          <p:cNvPr id="2" name="Title 1">
            <a:extLst>
              <a:ext uri="{FF2B5EF4-FFF2-40B4-BE49-F238E27FC236}">
                <a16:creationId xmlns:a16="http://schemas.microsoft.com/office/drawing/2014/main" id="{C93B4407-6C5F-5E4F-BBA0-81997EDE4F2F}"/>
              </a:ext>
            </a:extLst>
          </p:cNvPr>
          <p:cNvSpPr>
            <a:spLocks noGrp="1"/>
          </p:cNvSpPr>
          <p:nvPr>
            <p:ph type="ctrTitle"/>
          </p:nvPr>
        </p:nvSpPr>
        <p:spPr>
          <a:xfrm>
            <a:off x="829734" y="854529"/>
            <a:ext cx="5615127" cy="3791213"/>
          </a:xfrm>
        </p:spPr>
        <p:txBody>
          <a:bodyPr vert="horz" lIns="91440" tIns="45720" rIns="91440" bIns="45720" rtlCol="0" anchor="ctr">
            <a:normAutofit/>
          </a:bodyPr>
          <a:lstStyle/>
          <a:p>
            <a:pPr>
              <a:lnSpc>
                <a:spcPct val="90000"/>
              </a:lnSpc>
            </a:pPr>
            <a:r>
              <a:rPr lang="lv-LV" sz="3200" b="1" i="0" dirty="0">
                <a:solidFill>
                  <a:schemeClr val="tx1"/>
                </a:solidFill>
                <a:effectLst/>
                <a:latin typeface="Times New Roman" panose="02020603050405020304" pitchFamily="18" charset="0"/>
                <a:cs typeface="Times New Roman" panose="02020603050405020304" pitchFamily="18" charset="0"/>
              </a:rPr>
              <a:t>Piedāvājuma </a:t>
            </a:r>
            <a:r>
              <a:rPr lang="en-US" sz="3200" b="1" i="0" dirty="0" err="1">
                <a:solidFill>
                  <a:schemeClr val="tx1"/>
                </a:solidFill>
                <a:effectLst/>
                <a:latin typeface="Times New Roman" panose="02020603050405020304" pitchFamily="18" charset="0"/>
                <a:cs typeface="Times New Roman" panose="02020603050405020304" pitchFamily="18" charset="0"/>
              </a:rPr>
              <a:t>sagatavošana</a:t>
            </a:r>
            <a:r>
              <a:rPr lang="en-US" sz="3200" b="1" i="0" dirty="0">
                <a:solidFill>
                  <a:schemeClr val="tx1"/>
                </a:solidFill>
                <a:effectLst/>
                <a:latin typeface="Times New Roman" panose="02020603050405020304" pitchFamily="18" charset="0"/>
                <a:cs typeface="Times New Roman" panose="02020603050405020304" pitchFamily="18" charset="0"/>
              </a:rPr>
              <a:t>,  </a:t>
            </a:r>
            <a:r>
              <a:rPr lang="en-US" sz="3200" b="1" i="0" dirty="0" err="1">
                <a:solidFill>
                  <a:schemeClr val="tx1"/>
                </a:solidFill>
                <a:effectLst/>
                <a:latin typeface="Times New Roman" panose="02020603050405020304" pitchFamily="18" charset="0"/>
                <a:cs typeface="Times New Roman" panose="02020603050405020304" pitchFamily="18" charset="0"/>
              </a:rPr>
              <a:t>iesniedzamie</a:t>
            </a:r>
            <a:r>
              <a:rPr lang="en-US" sz="3200" b="1" i="0" dirty="0">
                <a:solidFill>
                  <a:schemeClr val="tx1"/>
                </a:solidFill>
                <a:effectLst/>
                <a:latin typeface="Times New Roman" panose="02020603050405020304" pitchFamily="18" charset="0"/>
                <a:cs typeface="Times New Roman" panose="02020603050405020304" pitchFamily="18" charset="0"/>
              </a:rPr>
              <a:t> </a:t>
            </a:r>
            <a:r>
              <a:rPr lang="en-US" sz="3200" b="1" i="0" dirty="0" err="1">
                <a:solidFill>
                  <a:schemeClr val="tx1"/>
                </a:solidFill>
                <a:effectLst/>
                <a:latin typeface="Times New Roman" panose="02020603050405020304" pitchFamily="18" charset="0"/>
                <a:cs typeface="Times New Roman" panose="02020603050405020304" pitchFamily="18" charset="0"/>
              </a:rPr>
              <a:t>dokumenti</a:t>
            </a:r>
            <a:r>
              <a:rPr lang="en-US" sz="3200" b="1" i="0" dirty="0">
                <a:solidFill>
                  <a:schemeClr val="tx1"/>
                </a:solidFill>
                <a:effectLst/>
                <a:latin typeface="Times New Roman" panose="02020603050405020304" pitchFamily="18" charset="0"/>
                <a:cs typeface="Times New Roman" panose="02020603050405020304" pitchFamily="18" charset="0"/>
              </a:rPr>
              <a:t>, </a:t>
            </a:r>
            <a:r>
              <a:rPr lang="en-US" sz="3200" b="1" i="0" dirty="0" err="1">
                <a:solidFill>
                  <a:schemeClr val="tx1"/>
                </a:solidFill>
                <a:effectLst/>
                <a:latin typeface="Times New Roman" panose="02020603050405020304" pitchFamily="18" charset="0"/>
                <a:cs typeface="Times New Roman" panose="02020603050405020304" pitchFamily="18" charset="0"/>
              </a:rPr>
              <a:t>lai</a:t>
            </a:r>
            <a:r>
              <a:rPr lang="en-US" sz="3200" b="1" i="0" dirty="0">
                <a:solidFill>
                  <a:schemeClr val="tx1"/>
                </a:solidFill>
                <a:effectLst/>
                <a:latin typeface="Times New Roman" panose="02020603050405020304" pitchFamily="18" charset="0"/>
                <a:cs typeface="Times New Roman" panose="02020603050405020304" pitchFamily="18" charset="0"/>
              </a:rPr>
              <a:t> </a:t>
            </a:r>
            <a:r>
              <a:rPr lang="en-US" sz="3200" b="1" i="0" dirty="0" err="1">
                <a:solidFill>
                  <a:schemeClr val="tx1"/>
                </a:solidFill>
                <a:effectLst/>
                <a:latin typeface="Times New Roman" panose="02020603050405020304" pitchFamily="18" charset="0"/>
                <a:cs typeface="Times New Roman" panose="02020603050405020304" pitchFamily="18" charset="0"/>
              </a:rPr>
              <a:t>apliecinātu</a:t>
            </a:r>
            <a:r>
              <a:rPr lang="en-US" sz="3200" b="1" i="0" dirty="0">
                <a:solidFill>
                  <a:schemeClr val="tx1"/>
                </a:solidFill>
                <a:effectLst/>
                <a:latin typeface="Times New Roman" panose="02020603050405020304" pitchFamily="18" charset="0"/>
                <a:cs typeface="Times New Roman" panose="02020603050405020304" pitchFamily="18" charset="0"/>
              </a:rPr>
              <a:t> </a:t>
            </a:r>
            <a:r>
              <a:rPr lang="en-US" sz="3200" b="1" i="0" dirty="0" err="1">
                <a:solidFill>
                  <a:schemeClr val="tx1"/>
                </a:solidFill>
                <a:effectLst/>
                <a:latin typeface="Times New Roman" panose="02020603050405020304" pitchFamily="18" charset="0"/>
                <a:cs typeface="Times New Roman" panose="02020603050405020304" pitchFamily="18" charset="0"/>
              </a:rPr>
              <a:t>atbi</a:t>
            </a:r>
            <a:r>
              <a:rPr lang="en-US" sz="3200" dirty="0" err="1">
                <a:solidFill>
                  <a:schemeClr val="tx1"/>
                </a:solidFill>
                <a:latin typeface="Times New Roman" panose="02020603050405020304" pitchFamily="18" charset="0"/>
                <a:cs typeface="Times New Roman" panose="02020603050405020304" pitchFamily="18" charset="0"/>
              </a:rPr>
              <a:t>lstību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nolikuma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prasībām</a:t>
            </a:r>
            <a:endParaRPr lang="en-US" sz="3200" b="1" i="0" dirty="0">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4966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A575DF40-9EA7-4CF4-A636-754B3B69EF8A}"/>
              </a:ext>
            </a:extLst>
          </p:cNvPr>
          <p:cNvSpPr txBox="1"/>
          <p:nvPr/>
        </p:nvSpPr>
        <p:spPr>
          <a:xfrm>
            <a:off x="2269658" y="869849"/>
            <a:ext cx="8210906" cy="1477328"/>
          </a:xfrm>
          <a:prstGeom prst="rect">
            <a:avLst/>
          </a:prstGeom>
          <a:noFill/>
        </p:spPr>
        <p:txBody>
          <a:bodyPr wrap="square">
            <a:spAutoFit/>
          </a:bodyPr>
          <a:lstStyle/>
          <a:p>
            <a:pPr algn="just"/>
            <a:r>
              <a:rPr lang="lv-LV" sz="1800" b="1" i="1" u="none" strike="noStrike" baseline="0" dirty="0">
                <a:solidFill>
                  <a:srgbClr val="000000"/>
                </a:solidFill>
                <a:latin typeface="Times New Roman" panose="02020603050405020304" pitchFamily="18" charset="0"/>
              </a:rPr>
              <a:t>Lai izvērtētu pretendentu atbilstību iepirkuma procedūras nolikumā noteiktajām prasībām un pieņemtu lēmumu par pretendenta atbilstību </a:t>
            </a:r>
            <a:r>
              <a:rPr lang="lv-LV" b="1" i="1" dirty="0">
                <a:solidFill>
                  <a:srgbClr val="000000"/>
                </a:solidFill>
                <a:latin typeface="Times New Roman" panose="02020603050405020304" pitchFamily="18" charset="0"/>
              </a:rPr>
              <a:t>tām</a:t>
            </a:r>
            <a:r>
              <a:rPr lang="lv-LV" sz="1800" b="1" i="1" u="none" strike="noStrike" baseline="0" dirty="0">
                <a:solidFill>
                  <a:srgbClr val="000000"/>
                </a:solidFill>
                <a:latin typeface="Times New Roman" panose="02020603050405020304" pitchFamily="18" charset="0"/>
              </a:rPr>
              <a:t>, lūdzam ņemt vērā, ka iepirkuma komisijai </a:t>
            </a:r>
            <a:r>
              <a:rPr lang="lv-LV" sz="1800" b="1" i="1" u="sng" strike="noStrike" baseline="0" dirty="0">
                <a:solidFill>
                  <a:srgbClr val="FF0000"/>
                </a:solidFill>
                <a:latin typeface="Times New Roman" panose="02020603050405020304" pitchFamily="18" charset="0"/>
              </a:rPr>
              <a:t>ir nepieciešama skaidra un precīza informācija un kvalifikāciju  </a:t>
            </a:r>
            <a:r>
              <a:rPr lang="lv-LV" b="1" i="1" u="sng" dirty="0">
                <a:solidFill>
                  <a:srgbClr val="FF0000"/>
                </a:solidFill>
                <a:latin typeface="Times New Roman" panose="02020603050405020304" pitchFamily="18" charset="0"/>
              </a:rPr>
              <a:t>apliecinoši dokumenti</a:t>
            </a:r>
            <a:r>
              <a:rPr lang="lv-LV" sz="1800" b="1" i="1" u="sng" strike="noStrike" baseline="0" dirty="0">
                <a:solidFill>
                  <a:srgbClr val="FF0000"/>
                </a:solidFill>
                <a:latin typeface="Times New Roman" panose="02020603050405020304" pitchFamily="18" charset="0"/>
              </a:rPr>
              <a:t>.</a:t>
            </a:r>
            <a:endParaRPr lang="lv-LV" sz="1800" i="1" u="sng" dirty="0">
              <a:solidFill>
                <a:srgbClr val="FF0000"/>
              </a:solidFill>
              <a:effectLst/>
              <a:latin typeface="Times New Roman" panose="02020603050405020304" pitchFamily="18" charset="0"/>
              <a:ea typeface="Times New Roman" panose="02020603050405020304" pitchFamily="18" charset="0"/>
            </a:endParaRPr>
          </a:p>
          <a:p>
            <a:endParaRPr lang="lv-LV" sz="1800" dirty="0">
              <a:solidFill>
                <a:srgbClr val="000000"/>
              </a:solidFill>
              <a:effectLst/>
              <a:latin typeface="Times New Roman" panose="02020603050405020304" pitchFamily="18" charset="0"/>
              <a:ea typeface="Times New Roman" panose="02020603050405020304" pitchFamily="18" charset="0"/>
            </a:endParaRPr>
          </a:p>
        </p:txBody>
      </p:sp>
      <p:sp>
        <p:nvSpPr>
          <p:cNvPr id="13" name="TextBox 12">
            <a:extLst>
              <a:ext uri="{FF2B5EF4-FFF2-40B4-BE49-F238E27FC236}">
                <a16:creationId xmlns:a16="http://schemas.microsoft.com/office/drawing/2014/main" id="{8D767AF3-BAA6-4FE3-8C0B-C13DC0BD94FF}"/>
              </a:ext>
            </a:extLst>
          </p:cNvPr>
          <p:cNvSpPr txBox="1"/>
          <p:nvPr/>
        </p:nvSpPr>
        <p:spPr>
          <a:xfrm>
            <a:off x="2269658" y="2563190"/>
            <a:ext cx="8210907" cy="923330"/>
          </a:xfrm>
          <a:prstGeom prst="rect">
            <a:avLst/>
          </a:prstGeom>
          <a:noFill/>
        </p:spPr>
        <p:txBody>
          <a:bodyPr wrap="square">
            <a:spAutoFit/>
          </a:bodyPr>
          <a:lstStyle/>
          <a:p>
            <a:pPr algn="just"/>
            <a:r>
              <a:rPr lang="lv-LV" i="1" dirty="0">
                <a:solidFill>
                  <a:srgbClr val="FF0000"/>
                </a:solidFill>
                <a:latin typeface="Times New Roman" panose="02020603050405020304" pitchFamily="18" charset="0"/>
                <a:cs typeface="Times New Roman" panose="02020603050405020304" pitchFamily="18" charset="0"/>
              </a:rPr>
              <a:t>Ja pie izvirzītās prasības ir norādīts </a:t>
            </a:r>
            <a:r>
              <a:rPr lang="lv-LV" b="1" i="1" dirty="0">
                <a:solidFill>
                  <a:srgbClr val="FF0000"/>
                </a:solidFill>
                <a:latin typeface="Times New Roman" panose="02020603050405020304" pitchFamily="18" charset="0"/>
                <a:cs typeface="Times New Roman" panose="02020603050405020304" pitchFamily="18" charset="0"/>
              </a:rPr>
              <a:t>«kvalifikāciju apliecinošie dokumenti» </a:t>
            </a:r>
            <a:r>
              <a:rPr lang="lv-LV" i="1" dirty="0">
                <a:solidFill>
                  <a:srgbClr val="FF0000"/>
                </a:solidFill>
                <a:latin typeface="Times New Roman" panose="02020603050405020304" pitchFamily="18" charset="0"/>
                <a:cs typeface="Times New Roman" panose="02020603050405020304" pitchFamily="18" charset="0"/>
              </a:rPr>
              <a:t>– tad tie </a:t>
            </a:r>
            <a:r>
              <a:rPr lang="lv-LV" b="1" i="1" u="sng" dirty="0">
                <a:solidFill>
                  <a:srgbClr val="FF0000"/>
                </a:solidFill>
                <a:latin typeface="Times New Roman" panose="02020603050405020304" pitchFamily="18" charset="0"/>
                <a:cs typeface="Times New Roman" panose="02020603050405020304" pitchFamily="18" charset="0"/>
              </a:rPr>
              <a:t>ir obligāti iesniedzami</a:t>
            </a:r>
            <a:r>
              <a:rPr lang="lv-LV" i="1" dirty="0">
                <a:solidFill>
                  <a:srgbClr val="FF0000"/>
                </a:solidFill>
                <a:latin typeface="Times New Roman" panose="02020603050405020304" pitchFamily="18" charset="0"/>
                <a:cs typeface="Times New Roman" panose="02020603050405020304" pitchFamily="18" charset="0"/>
              </a:rPr>
              <a:t>, bez tiem komisija nevar pārliecināties un izvērtēt pretendenta atbilstību izvirzītajām prasībām.</a:t>
            </a:r>
          </a:p>
        </p:txBody>
      </p:sp>
      <p:pic>
        <p:nvPicPr>
          <p:cNvPr id="9" name="Graphic 8" descr="Exclamation mark with solid fill">
            <a:extLst>
              <a:ext uri="{FF2B5EF4-FFF2-40B4-BE49-F238E27FC236}">
                <a16:creationId xmlns:a16="http://schemas.microsoft.com/office/drawing/2014/main" id="{CF7FE9EF-F1A7-40DC-BC05-C95D4292BFA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36400" y="2389816"/>
            <a:ext cx="914400" cy="1019656"/>
          </a:xfrm>
          <a:prstGeom prst="rect">
            <a:avLst/>
          </a:prstGeom>
        </p:spPr>
      </p:pic>
      <p:pic>
        <p:nvPicPr>
          <p:cNvPr id="10" name="Graphic 9" descr="Exclamation mark with solid fill">
            <a:extLst>
              <a:ext uri="{FF2B5EF4-FFF2-40B4-BE49-F238E27FC236}">
                <a16:creationId xmlns:a16="http://schemas.microsoft.com/office/drawing/2014/main" id="{2A4537C5-8D6B-4FDF-A854-04D834FB34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5829" y="2389816"/>
            <a:ext cx="914400" cy="1019656"/>
          </a:xfrm>
          <a:prstGeom prst="rect">
            <a:avLst/>
          </a:prstGeom>
        </p:spPr>
      </p:pic>
      <p:pic>
        <p:nvPicPr>
          <p:cNvPr id="11" name="Graphic 10" descr="Exclamation mark with solid fill">
            <a:extLst>
              <a:ext uri="{FF2B5EF4-FFF2-40B4-BE49-F238E27FC236}">
                <a16:creationId xmlns:a16="http://schemas.microsoft.com/office/drawing/2014/main" id="{21607E40-FEE8-4FC4-833A-285C10F60BF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55258" y="2400897"/>
            <a:ext cx="914400" cy="1019656"/>
          </a:xfrm>
          <a:prstGeom prst="rect">
            <a:avLst/>
          </a:prstGeom>
        </p:spPr>
      </p:pic>
      <p:sp>
        <p:nvSpPr>
          <p:cNvPr id="14" name="TextBox 13">
            <a:extLst>
              <a:ext uri="{FF2B5EF4-FFF2-40B4-BE49-F238E27FC236}">
                <a16:creationId xmlns:a16="http://schemas.microsoft.com/office/drawing/2014/main" id="{926241F8-3CAC-4620-9DA9-CAAC692E3F8B}"/>
              </a:ext>
            </a:extLst>
          </p:cNvPr>
          <p:cNvSpPr txBox="1"/>
          <p:nvPr/>
        </p:nvSpPr>
        <p:spPr>
          <a:xfrm>
            <a:off x="2269658" y="4038701"/>
            <a:ext cx="8740087" cy="646331"/>
          </a:xfrm>
          <a:prstGeom prst="rect">
            <a:avLst/>
          </a:prstGeom>
          <a:noFill/>
        </p:spPr>
        <p:txBody>
          <a:bodyPr wrap="square">
            <a:spAutoFit/>
          </a:bodyPr>
          <a:lstStyle/>
          <a:p>
            <a:r>
              <a:rPr lang="lv-LV" b="1" i="1" dirty="0">
                <a:solidFill>
                  <a:srgbClr val="FF0000"/>
                </a:solidFill>
                <a:latin typeface="Times New Roman" panose="02020603050405020304" pitchFamily="18" charset="0"/>
                <a:cs typeface="Times New Roman" panose="02020603050405020304" pitchFamily="18" charset="0"/>
              </a:rPr>
              <a:t>I</a:t>
            </a:r>
            <a:r>
              <a:rPr lang="lv-LV" sz="1800" b="1" i="1" u="none" strike="noStrike" baseline="0" dirty="0">
                <a:solidFill>
                  <a:srgbClr val="FF0000"/>
                </a:solidFill>
                <a:latin typeface="Times New Roman" panose="02020603050405020304" pitchFamily="18" charset="0"/>
                <a:cs typeface="Times New Roman" panose="02020603050405020304" pitchFamily="18" charset="0"/>
              </a:rPr>
              <a:t>esniegtajai dokumentācijai ir jāsatur </a:t>
            </a:r>
            <a:r>
              <a:rPr lang="lv-LV" sz="1800" b="1" i="1" u="sng" strike="noStrike" baseline="0" dirty="0">
                <a:solidFill>
                  <a:srgbClr val="FF0000"/>
                </a:solidFill>
                <a:latin typeface="Times New Roman" panose="02020603050405020304" pitchFamily="18" charset="0"/>
                <a:cs typeface="Times New Roman" panose="02020603050405020304" pitchFamily="18" charset="0"/>
              </a:rPr>
              <a:t>precīzu prasīto informāciju</a:t>
            </a:r>
            <a:r>
              <a:rPr lang="lv-LV" sz="1800" b="1" i="1" u="none" strike="noStrike" baseline="0" dirty="0">
                <a:solidFill>
                  <a:srgbClr val="FF0000"/>
                </a:solidFill>
                <a:latin typeface="Times New Roman" panose="02020603050405020304" pitchFamily="18" charset="0"/>
                <a:cs typeface="Times New Roman" panose="02020603050405020304" pitchFamily="18" charset="0"/>
              </a:rPr>
              <a:t>, lai pasūtītājs var izvērtēt atbilstību izvirzītajai prasībai. </a:t>
            </a:r>
            <a:endParaRPr lang="lv-LV"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074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EA9EC-0178-4BCF-B9B2-8CDAF614FB3F}"/>
              </a:ext>
            </a:extLst>
          </p:cNvPr>
          <p:cNvSpPr>
            <a:spLocks noGrp="1"/>
          </p:cNvSpPr>
          <p:nvPr>
            <p:ph type="title"/>
          </p:nvPr>
        </p:nvSpPr>
        <p:spPr>
          <a:xfrm>
            <a:off x="130630" y="51570"/>
            <a:ext cx="11606668" cy="523527"/>
          </a:xfrm>
        </p:spPr>
        <p:txBody>
          <a:bodyPr>
            <a:normAutofit fontScale="90000"/>
          </a:bodyPr>
          <a:lstStyle/>
          <a:p>
            <a:pPr algn="ctr"/>
            <a:r>
              <a:rPr lang="lv-LV" sz="2000" b="1" dirty="0">
                <a:solidFill>
                  <a:srgbClr val="000000"/>
                </a:solidFill>
                <a:effectLst/>
                <a:latin typeface="Times New Roman" panose="02020603050405020304" pitchFamily="18" charset="0"/>
                <a:ea typeface="Times New Roman" panose="02020603050405020304" pitchFamily="18" charset="0"/>
              </a:rPr>
              <a:t>Pretendenti sagatavo un iesniedz piedāvājumu saskaņā ar Nolikumā izvirzītajām prasībām </a:t>
            </a:r>
            <a:r>
              <a:rPr lang="lv-LV" sz="2000" b="0" u="none" dirty="0">
                <a:solidFill>
                  <a:schemeClr val="accent1">
                    <a:lumMod val="50000"/>
                  </a:schemeClr>
                </a:solidFill>
                <a:latin typeface="Times New Roman" panose="02020603050405020304" pitchFamily="18" charset="0"/>
                <a:cs typeface="Times New Roman" panose="02020603050405020304" pitchFamily="18" charset="0"/>
              </a:rPr>
              <a:t>–</a:t>
            </a:r>
            <a:r>
              <a:rPr lang="lv-LV" sz="2000" b="1" u="sng" dirty="0">
                <a:solidFill>
                  <a:srgbClr val="FF0000"/>
                </a:solidFill>
                <a:latin typeface="Times New Roman" panose="02020603050405020304" pitchFamily="18" charset="0"/>
                <a:cs typeface="Times New Roman" panose="02020603050405020304" pitchFamily="18" charset="0"/>
              </a:rPr>
              <a:t> Piedāvājuma saturs</a:t>
            </a:r>
            <a:r>
              <a:rPr lang="lv-LV" sz="2000" dirty="0">
                <a:solidFill>
                  <a:srgbClr val="FF0000"/>
                </a:solidFill>
                <a:latin typeface="Times New Roman" panose="02020603050405020304" pitchFamily="18" charset="0"/>
                <a:cs typeface="Times New Roman" panose="02020603050405020304" pitchFamily="18" charset="0"/>
              </a:rPr>
              <a:t>:</a:t>
            </a:r>
            <a:br>
              <a:rPr lang="lv-LV" sz="1600" dirty="0">
                <a:solidFill>
                  <a:srgbClr val="FF0000"/>
                </a:solidFill>
                <a:latin typeface="Times New Roman" panose="02020603050405020304" pitchFamily="18" charset="0"/>
                <a:cs typeface="Times New Roman" panose="02020603050405020304" pitchFamily="18" charset="0"/>
              </a:rPr>
            </a:br>
            <a:endParaRPr lang="lv-LV" sz="1600" dirty="0"/>
          </a:p>
        </p:txBody>
      </p:sp>
      <p:sp>
        <p:nvSpPr>
          <p:cNvPr id="24" name="TextBox 23">
            <a:extLst>
              <a:ext uri="{FF2B5EF4-FFF2-40B4-BE49-F238E27FC236}">
                <a16:creationId xmlns:a16="http://schemas.microsoft.com/office/drawing/2014/main" id="{235C5E4B-1F0C-4DD8-AF51-BBA0BA59BD97}"/>
              </a:ext>
            </a:extLst>
          </p:cNvPr>
          <p:cNvSpPr txBox="1"/>
          <p:nvPr/>
        </p:nvSpPr>
        <p:spPr>
          <a:xfrm>
            <a:off x="114663" y="5298326"/>
            <a:ext cx="11962673" cy="646331"/>
          </a:xfrm>
          <a:prstGeom prst="rect">
            <a:avLst/>
          </a:prstGeom>
          <a:noFill/>
        </p:spPr>
        <p:txBody>
          <a:bodyPr wrap="square">
            <a:spAutoFit/>
          </a:bodyPr>
          <a:lstStyle/>
          <a:p>
            <a:pPr lvl="0" algn="just"/>
            <a:endParaRPr lang="lv-LV" sz="1800" u="none" strike="noStrike" dirty="0">
              <a:solidFill>
                <a:srgbClr val="FF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lvl="0"/>
            <a:endParaRPr lang="lv-LV" dirty="0">
              <a:latin typeface="Times New Roman" panose="02020603050405020304" pitchFamily="18" charset="0"/>
              <a:cs typeface="Times New Roman" panose="02020603050405020304" pitchFamily="18" charset="0"/>
            </a:endParaRPr>
          </a:p>
        </p:txBody>
      </p:sp>
      <p:pic>
        <p:nvPicPr>
          <p:cNvPr id="38" name="Graphic 37" descr="Exclamation mark with solid fill">
            <a:extLst>
              <a:ext uri="{FF2B5EF4-FFF2-40B4-BE49-F238E27FC236}">
                <a16:creationId xmlns:a16="http://schemas.microsoft.com/office/drawing/2014/main" id="{744D81A1-DD3C-4381-98F2-64480040A52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886" y="6114337"/>
            <a:ext cx="750936" cy="750936"/>
          </a:xfrm>
          <a:prstGeom prst="rect">
            <a:avLst/>
          </a:prstGeom>
        </p:spPr>
      </p:pic>
      <p:graphicFrame>
        <p:nvGraphicFramePr>
          <p:cNvPr id="4" name="Table 4">
            <a:extLst>
              <a:ext uri="{FF2B5EF4-FFF2-40B4-BE49-F238E27FC236}">
                <a16:creationId xmlns:a16="http://schemas.microsoft.com/office/drawing/2014/main" id="{FE96233D-125D-11C9-96A3-F0F0CA7FA1B7}"/>
              </a:ext>
            </a:extLst>
          </p:cNvPr>
          <p:cNvGraphicFramePr>
            <a:graphicFrameLocks noGrp="1"/>
          </p:cNvGraphicFramePr>
          <p:nvPr>
            <p:extLst>
              <p:ext uri="{D42A27DB-BD31-4B8C-83A1-F6EECF244321}">
                <p14:modId xmlns:p14="http://schemas.microsoft.com/office/powerpoint/2010/main" val="3006920887"/>
              </p:ext>
            </p:extLst>
          </p:nvPr>
        </p:nvGraphicFramePr>
        <p:xfrm>
          <a:off x="274999" y="394581"/>
          <a:ext cx="11744794" cy="5105400"/>
        </p:xfrm>
        <a:graphic>
          <a:graphicData uri="http://schemas.openxmlformats.org/drawingml/2006/table">
            <a:tbl>
              <a:tblPr firstRow="1" bandRow="1">
                <a:tableStyleId>{5C22544A-7EE6-4342-B048-85BDC9FD1C3A}</a:tableStyleId>
              </a:tblPr>
              <a:tblGrid>
                <a:gridCol w="2627214">
                  <a:extLst>
                    <a:ext uri="{9D8B030D-6E8A-4147-A177-3AD203B41FA5}">
                      <a16:colId xmlns:a16="http://schemas.microsoft.com/office/drawing/2014/main" val="3225001057"/>
                    </a:ext>
                  </a:extLst>
                </a:gridCol>
                <a:gridCol w="3894400">
                  <a:extLst>
                    <a:ext uri="{9D8B030D-6E8A-4147-A177-3AD203B41FA5}">
                      <a16:colId xmlns:a16="http://schemas.microsoft.com/office/drawing/2014/main" val="3017694306"/>
                    </a:ext>
                  </a:extLst>
                </a:gridCol>
                <a:gridCol w="5223180">
                  <a:extLst>
                    <a:ext uri="{9D8B030D-6E8A-4147-A177-3AD203B41FA5}">
                      <a16:colId xmlns:a16="http://schemas.microsoft.com/office/drawing/2014/main" val="3915133307"/>
                    </a:ext>
                  </a:extLst>
                </a:gridCol>
              </a:tblGrid>
              <a:tr h="370840">
                <a:tc>
                  <a:txBody>
                    <a:bodyPr/>
                    <a:lstStyle/>
                    <a:p>
                      <a:r>
                        <a:rPr lang="lv-LV" sz="1600" dirty="0">
                          <a:solidFill>
                            <a:srgbClr val="FF0000"/>
                          </a:solidFill>
                          <a:latin typeface="Times New Roman" panose="02020603050405020304" pitchFamily="18" charset="0"/>
                          <a:cs typeface="Times New Roman" panose="02020603050405020304" pitchFamily="18" charset="0"/>
                        </a:rPr>
                        <a:t>Piedāvājuma saturs:</a:t>
                      </a:r>
                    </a:p>
                  </a:txBody>
                  <a:tcPr/>
                </a:tc>
                <a:tc>
                  <a:txBody>
                    <a:bodyPr/>
                    <a:lstStyle/>
                    <a:p>
                      <a:pPr algn="just"/>
                      <a:r>
                        <a:rPr lang="lv-LV" sz="1400" dirty="0">
                          <a:latin typeface="Times New Roman" panose="02020603050405020304" pitchFamily="18" charset="0"/>
                          <a:cs typeface="Times New Roman" panose="02020603050405020304" pitchFamily="18" charset="0"/>
                        </a:rPr>
                        <a:t>Izvirzītā prasība:</a:t>
                      </a:r>
                    </a:p>
                  </a:txBody>
                  <a:tcPr/>
                </a:tc>
                <a:tc>
                  <a:txBody>
                    <a:bodyPr/>
                    <a:lstStyle/>
                    <a:p>
                      <a:r>
                        <a:rPr lang="lv-LV" sz="1400" dirty="0">
                          <a:latin typeface="Times New Roman" panose="02020603050405020304" pitchFamily="18" charset="0"/>
                          <a:cs typeface="Times New Roman" panose="02020603050405020304" pitchFamily="18" charset="0"/>
                        </a:rPr>
                        <a:t>Prasību vai nosacījumu apliecinājums, konstatētās neatbilstības, piezīmes:</a:t>
                      </a:r>
                    </a:p>
                  </a:txBody>
                  <a:tcPr/>
                </a:tc>
                <a:extLst>
                  <a:ext uri="{0D108BD9-81ED-4DB2-BD59-A6C34878D82A}">
                    <a16:rowId xmlns:a16="http://schemas.microsoft.com/office/drawing/2014/main" val="3202491916"/>
                  </a:ext>
                </a:extLst>
              </a:tr>
              <a:tr h="304092">
                <a:tc>
                  <a:txBody>
                    <a:bodyPr/>
                    <a:lstStyle/>
                    <a:p>
                      <a:r>
                        <a:rPr lang="lv-LV" sz="1400" b="1" dirty="0">
                          <a:latin typeface="Times New Roman" panose="02020603050405020304" pitchFamily="18" charset="0"/>
                          <a:cs typeface="Times New Roman" panose="02020603050405020304" pitchFamily="18" charset="0"/>
                        </a:rPr>
                        <a:t>1. Piedāvājuma vēstule</a:t>
                      </a:r>
                    </a:p>
                  </a:txBody>
                  <a:tcPr/>
                </a:tc>
                <a:tc>
                  <a:txBody>
                    <a:bodyPr/>
                    <a:lstStyle/>
                    <a:p>
                      <a:pPr algn="just"/>
                      <a:r>
                        <a:rPr lang="lv-LV" sz="1200" dirty="0">
                          <a:latin typeface="Times New Roman" panose="02020603050405020304" pitchFamily="18" charset="0"/>
                          <a:cs typeface="Times New Roman" panose="02020603050405020304" pitchFamily="18" charset="0"/>
                        </a:rPr>
                        <a:t>Saskaņā ar nolikumā pievienoto formu (piem. Pielikums Nr.1) </a:t>
                      </a:r>
                    </a:p>
                  </a:txBody>
                  <a:tcPr/>
                </a:tc>
                <a:tc>
                  <a:txBody>
                    <a:bodyPr/>
                    <a:lstStyle/>
                    <a:p>
                      <a:pPr algn="just"/>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veicot visas nepieciešamās atzīmes tām paredzētajās vietās.</a:t>
                      </a:r>
                    </a:p>
                  </a:txBody>
                  <a:tcPr/>
                </a:tc>
                <a:extLst>
                  <a:ext uri="{0D108BD9-81ED-4DB2-BD59-A6C34878D82A}">
                    <a16:rowId xmlns:a16="http://schemas.microsoft.com/office/drawing/2014/main" val="484787229"/>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400" b="1" dirty="0">
                          <a:latin typeface="Times New Roman" panose="02020603050405020304" pitchFamily="18" charset="0"/>
                          <a:cs typeface="Times New Roman" panose="02020603050405020304" pitchFamily="18" charset="0"/>
                        </a:rPr>
                        <a:t>2.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Informācija par darījuma partneri</a:t>
                      </a:r>
                      <a:r>
                        <a:rPr lang="lv-LV" sz="1400" kern="1200" dirty="0">
                          <a:solidFill>
                            <a:schemeClr val="dk1"/>
                          </a:solidFill>
                          <a:effectLst/>
                          <a:latin typeface="Times New Roman" panose="02020603050405020304" pitchFamily="18" charset="0"/>
                          <a:ea typeface="+mn-ea"/>
                          <a:cs typeface="Times New Roman" panose="02020603050405020304" pitchFamily="18" charset="0"/>
                        </a:rPr>
                        <a:t> (ņemot vērā sankcijas saistībā ar Krieviju / Baltkrieviju)</a:t>
                      </a:r>
                      <a:endParaRPr lang="lv-LV" sz="14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pievienoto formu ((piem. Pielikums Nr.1A) </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b="1" kern="1200" dirty="0">
                          <a:solidFill>
                            <a:schemeClr val="dk1"/>
                          </a:solidFill>
                          <a:effectLst/>
                          <a:latin typeface="Times New Roman" panose="02020603050405020304" pitchFamily="18" charset="0"/>
                          <a:ea typeface="+mn-ea"/>
                          <a:cs typeface="Times New Roman" panose="02020603050405020304" pitchFamily="18" charset="0"/>
                        </a:rPr>
                        <a:t>Jāiesniedz </a:t>
                      </a:r>
                      <a:r>
                        <a:rPr lang="lv-LV" sz="1200" b="1" u="sng" kern="1200" dirty="0">
                          <a:solidFill>
                            <a:schemeClr val="dk1"/>
                          </a:solidFill>
                          <a:effectLst/>
                          <a:latin typeface="Times New Roman" panose="02020603050405020304" pitchFamily="18" charset="0"/>
                          <a:ea typeface="+mn-ea"/>
                          <a:cs typeface="Times New Roman" panose="02020603050405020304" pitchFamily="18" charset="0"/>
                        </a:rPr>
                        <a:t>par </a:t>
                      </a:r>
                      <a:r>
                        <a:rPr lang="lv-LV" sz="1200" b="1" u="sng" kern="1200" dirty="0">
                          <a:solidFill>
                            <a:schemeClr val="tx1"/>
                          </a:solidFill>
                          <a:effectLst/>
                          <a:latin typeface="Times New Roman" panose="02020603050405020304" pitchFamily="18" charset="0"/>
                          <a:ea typeface="+mn-ea"/>
                          <a:cs typeface="Times New Roman" panose="02020603050405020304" pitchFamily="18" charset="0"/>
                        </a:rPr>
                        <a:t>ārvalstīs reģistrētu: pretendentu, personu, uz kuras iespējām pretendents balstās, apakšuzņēmēju, piegādātāju apvienības dalībnieku vai personālsabiedrības biedru</a:t>
                      </a:r>
                      <a:r>
                        <a:rPr lang="lv-LV" sz="1200" kern="1200" dirty="0">
                          <a:solidFill>
                            <a:schemeClr val="dk1"/>
                          </a:solidFill>
                          <a:effectLst/>
                          <a:latin typeface="Times New Roman" panose="02020603050405020304" pitchFamily="18" charset="0"/>
                          <a:ea typeface="+mn-ea"/>
                          <a:cs typeface="Times New Roman" panose="02020603050405020304" pitchFamily="18" charset="0"/>
                        </a:rPr>
                        <a:t>. </a:t>
                      </a:r>
                      <a:r>
                        <a:rPr lang="lv-LV" sz="1200" dirty="0">
                          <a:latin typeface="Times New Roman" panose="02020603050405020304" pitchFamily="18" charset="0"/>
                          <a:cs typeface="Times New Roman" panose="02020603050405020304" pitchFamily="18" charset="0"/>
                        </a:rPr>
                        <a:t>Aizpildāma ar visu prasīto informāciju, t.sk. veicot visas nepieciešamās atzīmes tām paredzētajās vietās.</a:t>
                      </a:r>
                    </a:p>
                  </a:txBody>
                  <a:tcPr/>
                </a:tc>
                <a:extLst>
                  <a:ext uri="{0D108BD9-81ED-4DB2-BD59-A6C34878D82A}">
                    <a16:rowId xmlns:a16="http://schemas.microsoft.com/office/drawing/2014/main" val="4261969865"/>
                  </a:ext>
                </a:extLst>
              </a:tr>
              <a:tr h="370840">
                <a:tc>
                  <a:txBody>
                    <a:bodyPr/>
                    <a:lstStyle/>
                    <a:p>
                      <a:r>
                        <a:rPr lang="lv-LV" sz="1400" b="1" dirty="0">
                          <a:latin typeface="Times New Roman" panose="02020603050405020304" pitchFamily="18" charset="0"/>
                          <a:cs typeface="Times New Roman" panose="02020603050405020304" pitchFamily="18" charset="0"/>
                        </a:rPr>
                        <a:t>3.</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 Apliecinājums par neatkarīgi izstrādātu piedāvājumu </a:t>
                      </a:r>
                      <a:endParaRPr lang="lv-LV" sz="14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pievienoto formu (piem. Pielikums Nr.1B)</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veicot visas nepieciešamās atzīmes tām paredzētajās vietās.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 </a:t>
                      </a:r>
                      <a:r>
                        <a:rPr lang="lv-LV" sz="1100" b="0" dirty="0">
                          <a:solidFill>
                            <a:srgbClr val="FF0000"/>
                          </a:solidFill>
                          <a:latin typeface="Times New Roman" panose="02020603050405020304" pitchFamily="18" charset="0"/>
                          <a:cs typeface="Times New Roman" panose="02020603050405020304" pitchFamily="18" charset="0"/>
                        </a:rPr>
                        <a:t>Tiek konstatēti gadījumi, kad </a:t>
                      </a:r>
                      <a:r>
                        <a:rPr lang="lv-LV" sz="1100" b="1" u="sng" dirty="0">
                          <a:solidFill>
                            <a:srgbClr val="FF0000"/>
                          </a:solidFill>
                          <a:latin typeface="Times New Roman" panose="02020603050405020304" pitchFamily="18" charset="0"/>
                          <a:cs typeface="Times New Roman" panose="02020603050405020304" pitchFamily="18" charset="0"/>
                        </a:rPr>
                        <a:t>NAV izdarītas atzīmes un aizpildīta forma, proti, iesniegts neaizpildīts pielikums.</a:t>
                      </a:r>
                      <a:endParaRPr lang="lv-LV" sz="11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74827329"/>
                  </a:ext>
                </a:extLst>
              </a:tr>
              <a:tr h="0">
                <a:tc>
                  <a:txBody>
                    <a:bodyPr/>
                    <a:lstStyle/>
                    <a:p>
                      <a:pPr algn="l"/>
                      <a:r>
                        <a:rPr lang="lv-LV" sz="1400" b="1" dirty="0">
                          <a:latin typeface="Times New Roman" panose="02020603050405020304" pitchFamily="18" charset="0"/>
                          <a:cs typeface="Times New Roman" panose="02020603050405020304" pitchFamily="18" charset="0"/>
                        </a:rPr>
                        <a:t>4.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Pretendentu atlases (kvalifikācijas) dokumenti</a:t>
                      </a:r>
                      <a:r>
                        <a:rPr lang="lv-LV" sz="1400" kern="1200" dirty="0">
                          <a:solidFill>
                            <a:schemeClr val="dk1"/>
                          </a:solidFill>
                          <a:effectLst/>
                          <a:latin typeface="Times New Roman" panose="02020603050405020304" pitchFamily="18" charset="0"/>
                          <a:ea typeface="+mn-ea"/>
                          <a:cs typeface="Times New Roman" panose="02020603050405020304" pitchFamily="18" charset="0"/>
                        </a:rPr>
                        <a:t> </a:t>
                      </a:r>
                      <a:endParaRPr lang="lv-LV" sz="1400" dirty="0">
                        <a:latin typeface="Times New Roman" panose="02020603050405020304" pitchFamily="18" charset="0"/>
                        <a:cs typeface="Times New Roman" panose="02020603050405020304" pitchFamily="18" charset="0"/>
                      </a:endParaRPr>
                    </a:p>
                  </a:txBody>
                  <a:tcPr anchor="ct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izvirzītajām prasībām «</a:t>
                      </a:r>
                      <a:r>
                        <a:rPr lang="en-US" sz="1200" b="1" kern="1200" dirty="0" err="1">
                          <a:solidFill>
                            <a:schemeClr val="dk1"/>
                          </a:solidFill>
                          <a:effectLst/>
                          <a:latin typeface="Times New Roman" panose="02020603050405020304" pitchFamily="18" charset="0"/>
                          <a:ea typeface="+mn-ea"/>
                          <a:cs typeface="Times New Roman" panose="02020603050405020304" pitchFamily="18" charset="0"/>
                        </a:rPr>
                        <a:t>Prasības</a:t>
                      </a:r>
                      <a:r>
                        <a:rPr lang="en-US" sz="1200" b="1" kern="1200" dirty="0">
                          <a:solidFill>
                            <a:schemeClr val="dk1"/>
                          </a:solidFill>
                          <a:effectLst/>
                          <a:latin typeface="Times New Roman" panose="02020603050405020304" pitchFamily="18" charset="0"/>
                          <a:ea typeface="+mn-ea"/>
                          <a:cs typeface="Times New Roman" panose="02020603050405020304" pitchFamily="18" charset="0"/>
                        </a:rPr>
                        <a:t> </a:t>
                      </a:r>
                      <a:r>
                        <a:rPr lang="en-US" sz="1200" b="1" kern="1200" dirty="0" err="1">
                          <a:solidFill>
                            <a:schemeClr val="dk1"/>
                          </a:solidFill>
                          <a:effectLst/>
                          <a:latin typeface="Times New Roman" panose="02020603050405020304" pitchFamily="18" charset="0"/>
                          <a:ea typeface="+mn-ea"/>
                          <a:cs typeface="Times New Roman" panose="02020603050405020304" pitchFamily="18" charset="0"/>
                        </a:rPr>
                        <a:t>Pretendentiem</a:t>
                      </a:r>
                      <a:r>
                        <a:rPr lang="lv-LV" sz="1200" b="1" kern="1200" dirty="0">
                          <a:solidFill>
                            <a:schemeClr val="dk1"/>
                          </a:solidFill>
                          <a:effectLst/>
                          <a:latin typeface="Times New Roman" panose="02020603050405020304" pitchFamily="18" charset="0"/>
                          <a:ea typeface="+mn-ea"/>
                          <a:cs typeface="Times New Roman" panose="02020603050405020304" pitchFamily="18" charset="0"/>
                        </a:rPr>
                        <a:t>»</a:t>
                      </a:r>
                      <a:r>
                        <a:rPr lang="lv-LV" sz="1200" dirty="0">
                          <a:latin typeface="Times New Roman" panose="02020603050405020304" pitchFamily="18" charset="0"/>
                          <a:cs typeface="Times New Roman" panose="02020603050405020304" pitchFamily="18" charset="0"/>
                        </a:rPr>
                        <a:t> un pievienoto formu (piem. pielikums Nr. X) </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un, ja noteikta prasība - </a:t>
                      </a:r>
                      <a:r>
                        <a:rPr lang="lv-LV" sz="1200" u="sng" dirty="0">
                          <a:latin typeface="Times New Roman" panose="02020603050405020304" pitchFamily="18" charset="0"/>
                          <a:cs typeface="Times New Roman" panose="02020603050405020304" pitchFamily="18" charset="0"/>
                        </a:rPr>
                        <a:t>pievieno norādīto pieredzi apliecinošus dokumentus</a:t>
                      </a:r>
                      <a:r>
                        <a:rPr lang="lv-LV" sz="1200" dirty="0">
                          <a:latin typeface="Times New Roman" panose="02020603050405020304" pitchFamily="18" charset="0"/>
                          <a:cs typeface="Times New Roman" panose="02020603050405020304" pitchFamily="18" charset="0"/>
                        </a:rPr>
                        <a:t>, detalizēts iesniedzamo dokumentu apraksts nolikumā </a:t>
                      </a:r>
                      <a:r>
                        <a:rPr lang="lv-LV" sz="1200" b="1" dirty="0">
                          <a:latin typeface="Times New Roman" panose="02020603050405020304" pitchFamily="18" charset="0"/>
                          <a:cs typeface="Times New Roman" panose="02020603050405020304" pitchFamily="18" charset="0"/>
                        </a:rPr>
                        <a:t>«</a:t>
                      </a:r>
                      <a:r>
                        <a:rPr lang="lv-LV" sz="1200" b="1" kern="1200" dirty="0">
                          <a:solidFill>
                            <a:schemeClr val="dk1"/>
                          </a:solidFill>
                          <a:effectLst/>
                          <a:latin typeface="Times New Roman" panose="02020603050405020304" pitchFamily="18" charset="0"/>
                          <a:ea typeface="+mn-ea"/>
                          <a:cs typeface="Times New Roman" panose="02020603050405020304" pitchFamily="18" charset="0"/>
                        </a:rPr>
                        <a:t>Apliecinošie dokumenti» vai </a:t>
                      </a:r>
                      <a:r>
                        <a:rPr lang="lv-LV" sz="1200" kern="1200" dirty="0">
                          <a:solidFill>
                            <a:schemeClr val="dk1"/>
                          </a:solidFill>
                          <a:effectLst/>
                          <a:latin typeface="Times New Roman" panose="02020603050405020304" pitchFamily="18" charset="0"/>
                          <a:ea typeface="+mn-ea"/>
                          <a:cs typeface="Times New Roman" panose="02020603050405020304" pitchFamily="18" charset="0"/>
                        </a:rPr>
                        <a:t>konkrētā pielikuma aprakstā. </a:t>
                      </a:r>
                      <a:endParaRPr lang="lv-LV"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3230633"/>
                  </a:ext>
                </a:extLst>
              </a:tr>
              <a:tr h="0">
                <a:tc>
                  <a:txBody>
                    <a:bodyPr/>
                    <a:lstStyle/>
                    <a:p>
                      <a:pPr algn="l"/>
                      <a:endParaRPr lang="lv-LV" sz="1400" dirty="0">
                        <a:latin typeface="Times New Roman" panose="02020603050405020304" pitchFamily="18" charset="0"/>
                        <a:cs typeface="Times New Roman" panose="02020603050405020304" pitchFamily="18" charset="0"/>
                      </a:endParaRPr>
                    </a:p>
                  </a:txBody>
                  <a:tcPr anchor="ctr"/>
                </a:tc>
                <a:tc>
                  <a:txBody>
                    <a:bodyPr/>
                    <a:lstStyle/>
                    <a:p>
                      <a:pPr algn="just"/>
                      <a:r>
                        <a:rPr lang="lv-LV" sz="1200" baseline="0" dirty="0">
                          <a:latin typeface="Times New Roman" panose="02020603050405020304" pitchFamily="18" charset="0"/>
                          <a:cs typeface="Times New Roman" panose="02020603050405020304" pitchFamily="18" charset="0"/>
                        </a:rPr>
                        <a:t>Pretendentam iepriekšējo 5 (piecu) gadu laikā (2019., 2020., 2021., 2022., 2023. un 2024.gadā līdz piedāvājuma iesniegšanai) ir pieredze vismaz 2 (divu) vai vairāku līgumu izpildē, kura ietvaros tas ir veicis 6-20 </a:t>
                      </a:r>
                      <a:r>
                        <a:rPr lang="lv-LV" sz="1200" baseline="0" dirty="0" err="1">
                          <a:latin typeface="Times New Roman" panose="02020603050405020304" pitchFamily="18" charset="0"/>
                          <a:cs typeface="Times New Roman" panose="02020603050405020304" pitchFamily="18" charset="0"/>
                        </a:rPr>
                        <a:t>kV</a:t>
                      </a:r>
                      <a:r>
                        <a:rPr lang="lv-LV" sz="1200" baseline="0" dirty="0">
                          <a:latin typeface="Times New Roman" panose="02020603050405020304" pitchFamily="18" charset="0"/>
                          <a:cs typeface="Times New Roman" panose="02020603050405020304" pitchFamily="18" charset="0"/>
                        </a:rPr>
                        <a:t> gaisvadu līniju un/vai </a:t>
                      </a:r>
                      <a:r>
                        <a:rPr lang="lv-LV" sz="1200" baseline="0" dirty="0" err="1">
                          <a:latin typeface="Times New Roman" panose="02020603050405020304" pitchFamily="18" charset="0"/>
                          <a:cs typeface="Times New Roman" panose="02020603050405020304" pitchFamily="18" charset="0"/>
                        </a:rPr>
                        <a:t>brīvgaisa</a:t>
                      </a:r>
                      <a:r>
                        <a:rPr lang="lv-LV" sz="1200" baseline="0" dirty="0">
                          <a:latin typeface="Times New Roman" panose="02020603050405020304" pitchFamily="18" charset="0"/>
                          <a:cs typeface="Times New Roman" panose="02020603050405020304" pitchFamily="18" charset="0"/>
                        </a:rPr>
                        <a:t> slēdžu izbūvi, un/vai 6-20kV transformatora apakšstaciju izbūvi</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Aizpildāms </a:t>
                      </a:r>
                      <a:r>
                        <a:rPr kumimoji="0" lang="lv-LV" sz="11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VISIEM PRETENDENTIEM </a:t>
                      </a: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attiecīgais pielikums ar prasīto informāciju, kā arī </a:t>
                      </a:r>
                      <a:r>
                        <a:rPr kumimoji="0" lang="lv-LV" sz="11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jāpievieno pamatojošie dokumenti</a:t>
                      </a: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kas apliecina norādītos datus (piemēram iepriekšējo pasūtītāju atsauksmes, pavadzīmes, pieņemšanas – nodošanas akti vai citi dokumenti).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Ja ir papildus norāde: «Ja pieredzes prasības izpildei ir norādīts līgums/līgumi ar AS "Sadales tīkls", par šiem līgumiem papildus pamatojošie dokumenti nav jāiesniedz» – TIKAI šādā gadījumā papildus dokumenti nav iesniedzami.</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9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*Ja Pretendents Nolikuma prasību izpildei balstās arī uz citām personām, tabulu jāaizpilda </a:t>
                      </a:r>
                      <a:r>
                        <a:rPr kumimoji="0" lang="lv-LV" sz="9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atsevišķi par Pretendentu un atsevišķi par citām personām (piem., apakšuzņēmējiem).</a:t>
                      </a:r>
                      <a:endParaRPr kumimoji="0" lang="lv-LV" sz="9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just"/>
                      <a:endParaRPr lang="lv-LV" sz="1000" i="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26815364"/>
                  </a:ext>
                </a:extLst>
              </a:tr>
            </a:tbl>
          </a:graphicData>
        </a:graphic>
      </p:graphicFrame>
      <p:sp>
        <p:nvSpPr>
          <p:cNvPr id="6" name="TextBox 5">
            <a:extLst>
              <a:ext uri="{FF2B5EF4-FFF2-40B4-BE49-F238E27FC236}">
                <a16:creationId xmlns:a16="http://schemas.microsoft.com/office/drawing/2014/main" id="{DC10FF8B-686D-6B31-D3AF-D86E6A4C8B79}"/>
              </a:ext>
            </a:extLst>
          </p:cNvPr>
          <p:cNvSpPr txBox="1"/>
          <p:nvPr/>
        </p:nvSpPr>
        <p:spPr>
          <a:xfrm>
            <a:off x="274999" y="6280498"/>
            <a:ext cx="11962673" cy="584775"/>
          </a:xfrm>
          <a:prstGeom prst="rect">
            <a:avLst/>
          </a:prstGeom>
          <a:noFill/>
        </p:spPr>
        <p:txBody>
          <a:bodyPr wrap="square">
            <a:spAutoFit/>
          </a:bodyPr>
          <a:lstStyle/>
          <a:p>
            <a:pPr algn="just"/>
            <a:r>
              <a:rPr lang="lv-LV" sz="1600" b="1" i="0" u="none" strike="noStrike" baseline="0" dirty="0">
                <a:solidFill>
                  <a:srgbClr val="000000"/>
                </a:solidFill>
                <a:latin typeface="Times New Roman" panose="02020603050405020304" pitchFamily="18" charset="0"/>
              </a:rPr>
              <a:t>Lai izvērtētu piedāvājuma atbilstību nolikumā noteiktajām prasībām un pieņemtu lēmumu par pretendenta kvalificēšanos, lūdzam ņemt vērā, </a:t>
            </a:r>
            <a:r>
              <a:rPr lang="lv-LV" sz="1600" b="1" i="0" u="sng" strike="noStrike" baseline="0" dirty="0">
                <a:solidFill>
                  <a:srgbClr val="FF0000"/>
                </a:solidFill>
                <a:latin typeface="Times New Roman" panose="02020603050405020304" pitchFamily="18" charset="0"/>
              </a:rPr>
              <a:t>ka iepirkuma komisijai ir nepieciešama skaidra un precīza prasītā informācija, kas apliecina katru izvirzīto prasību. </a:t>
            </a:r>
          </a:p>
        </p:txBody>
      </p:sp>
      <p:pic>
        <p:nvPicPr>
          <p:cNvPr id="7" name="Graphic 6" descr="Exclamation mark with solid fill">
            <a:extLst>
              <a:ext uri="{FF2B5EF4-FFF2-40B4-BE49-F238E27FC236}">
                <a16:creationId xmlns:a16="http://schemas.microsoft.com/office/drawing/2014/main" id="{7CD23B08-113E-5A3C-3318-6562FE3F3F2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3787" y="12529"/>
            <a:ext cx="478489" cy="478489"/>
          </a:xfrm>
          <a:prstGeom prst="rect">
            <a:avLst/>
          </a:prstGeom>
        </p:spPr>
      </p:pic>
    </p:spTree>
    <p:extLst>
      <p:ext uri="{BB962C8B-B14F-4D97-AF65-F5344CB8AC3E}">
        <p14:creationId xmlns:p14="http://schemas.microsoft.com/office/powerpoint/2010/main" val="3551542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235C5E4B-1F0C-4DD8-AF51-BBA0BA59BD97}"/>
              </a:ext>
            </a:extLst>
          </p:cNvPr>
          <p:cNvSpPr txBox="1"/>
          <p:nvPr/>
        </p:nvSpPr>
        <p:spPr>
          <a:xfrm>
            <a:off x="2042356" y="5540016"/>
            <a:ext cx="8107287" cy="631840"/>
          </a:xfrm>
          <a:prstGeom prst="rect">
            <a:avLst/>
          </a:prstGeom>
          <a:noFill/>
        </p:spPr>
        <p:txBody>
          <a:bodyPr wrap="square">
            <a:spAutoFit/>
          </a:bodyPr>
          <a:lstStyle/>
          <a:p>
            <a:pPr algn="just" defTabSz="306324">
              <a:spcAft>
                <a:spcPts val="600"/>
              </a:spcAft>
            </a:pPr>
            <a:endParaRPr lang="lv-LV" sz="1206" kern="1200">
              <a:solidFill>
                <a:srgbClr val="B30000"/>
              </a:solidFill>
              <a:uFill>
                <a:solidFill>
                  <a:srgbClr val="000000"/>
                </a:solidFill>
              </a:uFill>
              <a:latin typeface="Times New Roman" panose="02020603050405020304" pitchFamily="18" charset="0"/>
              <a:ea typeface="+mn-ea"/>
              <a:cs typeface="Times New Roman" panose="02020603050405020304" pitchFamily="18" charset="0"/>
            </a:endParaRPr>
          </a:p>
          <a:p>
            <a:pPr lvl="0">
              <a:spcAft>
                <a:spcPts val="600"/>
              </a:spcAft>
            </a:pPr>
            <a:endParaRPr lang="lv-LV">
              <a:latin typeface="Times New Roman" panose="02020603050405020304" pitchFamily="18" charset="0"/>
              <a:cs typeface="Times New Roman" panose="02020603050405020304" pitchFamily="18" charset="0"/>
            </a:endParaRPr>
          </a:p>
        </p:txBody>
      </p:sp>
      <p:pic>
        <p:nvPicPr>
          <p:cNvPr id="38" name="Graphic 37" descr="Exclamation mark with solid fill">
            <a:extLst>
              <a:ext uri="{FF2B5EF4-FFF2-40B4-BE49-F238E27FC236}">
                <a16:creationId xmlns:a16="http://schemas.microsoft.com/office/drawing/2014/main" id="{744D81A1-DD3C-4381-98F2-64480040A52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304008" y="1948543"/>
            <a:ext cx="619703" cy="619703"/>
          </a:xfrm>
          <a:prstGeom prst="rect">
            <a:avLst/>
          </a:prstGeom>
        </p:spPr>
      </p:pic>
      <p:graphicFrame>
        <p:nvGraphicFramePr>
          <p:cNvPr id="4" name="Table 4">
            <a:extLst>
              <a:ext uri="{FF2B5EF4-FFF2-40B4-BE49-F238E27FC236}">
                <a16:creationId xmlns:a16="http://schemas.microsoft.com/office/drawing/2014/main" id="{FE96233D-125D-11C9-96A3-F0F0CA7FA1B7}"/>
              </a:ext>
            </a:extLst>
          </p:cNvPr>
          <p:cNvGraphicFramePr>
            <a:graphicFrameLocks noGrp="1"/>
          </p:cNvGraphicFramePr>
          <p:nvPr>
            <p:extLst>
              <p:ext uri="{D42A27DB-BD31-4B8C-83A1-F6EECF244321}">
                <p14:modId xmlns:p14="http://schemas.microsoft.com/office/powerpoint/2010/main" val="44012054"/>
              </p:ext>
            </p:extLst>
          </p:nvPr>
        </p:nvGraphicFramePr>
        <p:xfrm>
          <a:off x="114924" y="66955"/>
          <a:ext cx="11962151" cy="5204274"/>
        </p:xfrm>
        <a:graphic>
          <a:graphicData uri="http://schemas.openxmlformats.org/drawingml/2006/table">
            <a:tbl>
              <a:tblPr firstRow="1" bandRow="1">
                <a:tableStyleId>{5C22544A-7EE6-4342-B048-85BDC9FD1C3A}</a:tableStyleId>
              </a:tblPr>
              <a:tblGrid>
                <a:gridCol w="2193561">
                  <a:extLst>
                    <a:ext uri="{9D8B030D-6E8A-4147-A177-3AD203B41FA5}">
                      <a16:colId xmlns:a16="http://schemas.microsoft.com/office/drawing/2014/main" val="3225001057"/>
                    </a:ext>
                  </a:extLst>
                </a:gridCol>
                <a:gridCol w="4452079">
                  <a:extLst>
                    <a:ext uri="{9D8B030D-6E8A-4147-A177-3AD203B41FA5}">
                      <a16:colId xmlns:a16="http://schemas.microsoft.com/office/drawing/2014/main" val="3017694306"/>
                    </a:ext>
                  </a:extLst>
                </a:gridCol>
                <a:gridCol w="5316511">
                  <a:extLst>
                    <a:ext uri="{9D8B030D-6E8A-4147-A177-3AD203B41FA5}">
                      <a16:colId xmlns:a16="http://schemas.microsoft.com/office/drawing/2014/main" val="3915133307"/>
                    </a:ext>
                  </a:extLst>
                </a:gridCol>
              </a:tblGrid>
              <a:tr h="302372">
                <a:tc>
                  <a:txBody>
                    <a:bodyPr/>
                    <a:lstStyle/>
                    <a:p>
                      <a:r>
                        <a:rPr lang="lv-LV" sz="1600" dirty="0">
                          <a:solidFill>
                            <a:srgbClr val="FF0000"/>
                          </a:solidFill>
                          <a:latin typeface="Times New Roman" panose="02020603050405020304" pitchFamily="18" charset="0"/>
                          <a:cs typeface="Times New Roman" panose="02020603050405020304" pitchFamily="18" charset="0"/>
                        </a:rPr>
                        <a:t>Piedāvājuma saturs:</a:t>
                      </a:r>
                    </a:p>
                  </a:txBody>
                  <a:tcPr/>
                </a:tc>
                <a:tc>
                  <a:txBody>
                    <a:bodyPr/>
                    <a:lstStyle/>
                    <a:p>
                      <a:endParaRPr lang="lv-LV" sz="1400" dirty="0">
                        <a:latin typeface="Times New Roman" panose="02020603050405020304" pitchFamily="18" charset="0"/>
                        <a:cs typeface="Times New Roman" panose="02020603050405020304" pitchFamily="18" charset="0"/>
                      </a:endParaRPr>
                    </a:p>
                  </a:txBody>
                  <a:tcPr/>
                </a:tc>
                <a:tc>
                  <a:txBody>
                    <a:bodyPr/>
                    <a:lstStyle/>
                    <a:p>
                      <a:endParaRPr lang="lv-LV"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02491916"/>
                  </a:ext>
                </a:extLst>
              </a:tr>
              <a:tr h="162544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400" b="1" dirty="0">
                          <a:latin typeface="Times New Roman" panose="02020603050405020304" pitchFamily="18" charset="0"/>
                          <a:cs typeface="Times New Roman" panose="02020603050405020304" pitchFamily="18" charset="0"/>
                        </a:rPr>
                        <a:t>5.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Tehniskais piedāvājums</a:t>
                      </a:r>
                      <a:endParaRPr lang="lv-LV" sz="1400" b="1"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kern="1200" dirty="0">
                          <a:solidFill>
                            <a:schemeClr val="dk1"/>
                          </a:solidFill>
                          <a:effectLst/>
                          <a:latin typeface="Times New Roman" panose="02020603050405020304" pitchFamily="18" charset="0"/>
                          <a:ea typeface="+mn-ea"/>
                          <a:cs typeface="Times New Roman" panose="02020603050405020304" pitchFamily="18" charset="0"/>
                        </a:rPr>
                        <a:t>Pretendents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elektromateriālus</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vai iekārtas, kam materiālu izmaksu tāmē pievienota norāde "MAN", ir tiesīgs izvēlēties un piedāvāt no AS "Sadales tīkls" Materiālu reģistrā iekļautiem materiāliem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vai</a:t>
                      </a:r>
                      <a:r>
                        <a:rPr lang="lv-LV" sz="1100" b="1" u="none" kern="1200" dirty="0">
                          <a:solidFill>
                            <a:schemeClr val="dk1"/>
                          </a:solidFill>
                          <a:effectLst/>
                          <a:latin typeface="Times New Roman" panose="02020603050405020304" pitchFamily="18" charset="0"/>
                          <a:ea typeface="+mn-ea"/>
                          <a:cs typeface="Times New Roman" panose="02020603050405020304" pitchFamily="18" charset="0"/>
                        </a:rPr>
                        <a:t>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iesniedzot pilnībā aizpildītas AS "Sadales tīkls" definētās attiecīgo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elektromateriālu</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un iekārtu tehniskās specifikācijas, pievienojot visus tehniskajās specifikācijās norādītos dokumentus.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kern="1200" dirty="0">
                          <a:solidFill>
                            <a:schemeClr val="dk1"/>
                          </a:solidFill>
                          <a:effectLst/>
                          <a:latin typeface="Times New Roman" panose="02020603050405020304" pitchFamily="18" charset="0"/>
                          <a:ea typeface="+mn-ea"/>
                          <a:cs typeface="Times New Roman" panose="02020603050405020304" pitchFamily="18" charset="0"/>
                        </a:rPr>
                        <a:t>Piedāvājot AS "Sadales tīkls" Materiālu reģistrā iekļautos materiālus, materiālu izmaksu tāmē kolonnā "Piedāvātie materiāli"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jānorāda "MAN"</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Aizpildāms </a:t>
                      </a:r>
                      <a:r>
                        <a:rPr lang="lv-LV" sz="1100" b="1" i="1" dirty="0">
                          <a:latin typeface="Times New Roman" panose="02020603050405020304" pitchFamily="18" charset="0"/>
                          <a:cs typeface="Times New Roman" panose="02020603050405020304" pitchFamily="18" charset="0"/>
                        </a:rPr>
                        <a:t>VISIEM PRETENDENTIEM </a:t>
                      </a:r>
                      <a:r>
                        <a:rPr lang="lv-LV" sz="1100" dirty="0">
                          <a:latin typeface="Times New Roman" panose="02020603050405020304" pitchFamily="18" charset="0"/>
                          <a:cs typeface="Times New Roman" panose="02020603050405020304" pitchFamily="18" charset="0"/>
                        </a:rPr>
                        <a:t>ar prasīto informāciju -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materiālu izmaksu </a:t>
                      </a:r>
                      <a:r>
                        <a:rPr lang="lv-LV" sz="1100" dirty="0">
                          <a:latin typeface="Times New Roman" panose="02020603050405020304" pitchFamily="18" charset="0"/>
                          <a:cs typeface="Times New Roman" panose="02020603050405020304" pitchFamily="18" charset="0"/>
                        </a:rPr>
                        <a:t>tāmē  attiecīgajā kolonnā </a:t>
                      </a:r>
                      <a:r>
                        <a:rPr lang="lv-LV" sz="1100" b="1" u="sng" dirty="0">
                          <a:latin typeface="Times New Roman" panose="02020603050405020304" pitchFamily="18" charset="0"/>
                          <a:cs typeface="Times New Roman" panose="02020603050405020304" pitchFamily="18" charset="0"/>
                        </a:rPr>
                        <a:t>«</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Piedāvātie materiāli» norādot prasīto informāciju (ja attiecināms).</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lv-LV" sz="1100" kern="1200" dirty="0">
                        <a:solidFill>
                          <a:srgbClr val="FF0000"/>
                        </a:solidFill>
                        <a:effectLst/>
                        <a:latin typeface="Times New Roman" panose="02020603050405020304" pitchFamily="18" charset="0"/>
                        <a:ea typeface="+mn-ea"/>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 Tiek konstatēti gadījumi, kad piedāvājumos </a:t>
                      </a:r>
                      <a:r>
                        <a:rPr lang="lv-LV" sz="1100" b="1" u="sng" dirty="0">
                          <a:solidFill>
                            <a:srgbClr val="FF0000"/>
                          </a:solidFill>
                          <a:latin typeface="Times New Roman" panose="02020603050405020304" pitchFamily="18" charset="0"/>
                          <a:cs typeface="Times New Roman" panose="02020603050405020304" pitchFamily="18" charset="0"/>
                        </a:rPr>
                        <a:t>NAV ne aizpildīta attiecīgā kolonna ar prasīto informāciju, ne arī iesniegtas aizpildītas tehniskās specifikācijas</a:t>
                      </a:r>
                      <a:r>
                        <a:rPr lang="lv-LV" sz="1100" b="1" dirty="0">
                          <a:solidFill>
                            <a:srgbClr val="FF0000"/>
                          </a:solidFill>
                          <a:latin typeface="Times New Roman" panose="02020603050405020304" pitchFamily="18" charset="0"/>
                          <a:cs typeface="Times New Roman" panose="02020603050405020304" pitchFamily="18" charset="0"/>
                        </a:rPr>
                        <a:t>! </a:t>
                      </a:r>
                      <a:r>
                        <a:rPr lang="lv-LV" sz="1100" b="0" dirty="0">
                          <a:solidFill>
                            <a:srgbClr val="FF0000"/>
                          </a:solidFill>
                          <a:latin typeface="Times New Roman" panose="02020603050405020304" pitchFamily="18" charset="0"/>
                          <a:cs typeface="Times New Roman" panose="02020603050405020304" pitchFamily="18" charset="0"/>
                        </a:rPr>
                        <a:t>Līdz ar to, piedāvājumu nākas atzīt par izvirzītajām prasībām neatbilstošu, jo nav iespējams pārliecināties kādus materiālus Pretendents plāno pielietot līgumu izpildē! </a:t>
                      </a:r>
                      <a:endParaRPr lang="lv-LV" sz="1100" dirty="0">
                        <a:solidFill>
                          <a:srgbClr val="FF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61969865"/>
                  </a:ext>
                </a:extLst>
              </a:tr>
              <a:tr h="1140433">
                <a:tc>
                  <a:txBody>
                    <a:bodyPr/>
                    <a:lstStyle/>
                    <a:p>
                      <a:r>
                        <a:rPr lang="lv-LV" sz="1400" b="1" dirty="0">
                          <a:latin typeface="Times New Roman" panose="02020603050405020304" pitchFamily="18" charset="0"/>
                          <a:cs typeface="Times New Roman" panose="02020603050405020304" pitchFamily="18" charset="0"/>
                        </a:rPr>
                        <a:t>6.</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 Finanšu piedāvājums</a:t>
                      </a:r>
                      <a:endParaRPr lang="lv-LV" sz="1400" b="1"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kern="1200" dirty="0">
                          <a:solidFill>
                            <a:schemeClr val="dk1"/>
                          </a:solidFill>
                          <a:effectLst/>
                          <a:latin typeface="Times New Roman" panose="02020603050405020304" pitchFamily="18" charset="0"/>
                          <a:ea typeface="+mn-ea"/>
                          <a:cs typeface="Times New Roman" panose="02020603050405020304" pitchFamily="18" charset="0"/>
                        </a:rPr>
                        <a:t>Finanšu piedāvājums (Tāme)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jāsagatavo</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saskaņā ar Nolikuma Pielikumā Nr.3 norādītajiem apjomiem un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atbilstoši Latvijas Republikas Ministru kabineta 03.05.2017. noteikumiem Nr. 239 "Noteikumi par Latvijas būvnormatīvu LBN 501-17 "</a:t>
                      </a:r>
                      <a:r>
                        <a:rPr lang="lv-LV" sz="1100" b="1" u="sng" kern="1200" dirty="0" err="1">
                          <a:solidFill>
                            <a:schemeClr val="dk1"/>
                          </a:solidFill>
                          <a:effectLst/>
                          <a:latin typeface="Times New Roman" panose="02020603050405020304" pitchFamily="18" charset="0"/>
                          <a:ea typeface="+mn-ea"/>
                          <a:cs typeface="Times New Roman" panose="02020603050405020304" pitchFamily="18" charset="0"/>
                        </a:rPr>
                        <a:t>Būvizmaksu</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 noteikšanas kārtība"</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Izpildāms </a:t>
                      </a:r>
                      <a:r>
                        <a:rPr lang="lv-LV" sz="1100" b="1" i="1" dirty="0">
                          <a:latin typeface="Times New Roman" panose="02020603050405020304" pitchFamily="18" charset="0"/>
                          <a:cs typeface="Times New Roman" panose="02020603050405020304" pitchFamily="18" charset="0"/>
                        </a:rPr>
                        <a:t>VISIEM PRETENDENTIEM </a:t>
                      </a:r>
                      <a:r>
                        <a:rPr lang="lv-LV" sz="1100" dirty="0">
                          <a:latin typeface="Times New Roman" panose="02020603050405020304" pitchFamily="18" charset="0"/>
                          <a:cs typeface="Times New Roman" panose="02020603050405020304" pitchFamily="18" charset="0"/>
                        </a:rPr>
                        <a:t>izpildot izvirzīto prasību – LBN 501-17 sevī ietver</a:t>
                      </a:r>
                      <a:r>
                        <a:rPr lang="lv-LV" sz="1100" b="1" dirty="0">
                          <a:latin typeface="Times New Roman" panose="02020603050405020304" pitchFamily="18" charset="0"/>
                          <a:cs typeface="Times New Roman" panose="02020603050405020304" pitchFamily="18" charset="0"/>
                        </a:rPr>
                        <a:t>: Lokālā tāme, Koptāme un Kopsavilkums</a:t>
                      </a:r>
                      <a:r>
                        <a:rPr lang="lv-LV" sz="1100" dirty="0">
                          <a:latin typeface="Times New Roman" panose="02020603050405020304" pitchFamily="18" charset="0"/>
                          <a:cs typeface="Times New Roman" panose="02020603050405020304" pitchFamily="18" charset="0"/>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lang="lv-LV" sz="1100" b="1" dirty="0">
                        <a:solidFill>
                          <a:srgbClr val="FF0000"/>
                        </a:solidFill>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Tiek konstatēti gadījumi, kad </a:t>
                      </a:r>
                      <a:r>
                        <a:rPr lang="lv-LV" sz="1100" b="1" u="sng" dirty="0">
                          <a:solidFill>
                            <a:srgbClr val="FF0000"/>
                          </a:solidFill>
                          <a:latin typeface="Times New Roman" panose="02020603050405020304" pitchFamily="18" charset="0"/>
                          <a:cs typeface="Times New Roman" panose="02020603050405020304" pitchFamily="18" charset="0"/>
                        </a:rPr>
                        <a:t>NAV izpildīta prasība</a:t>
                      </a:r>
                      <a:r>
                        <a:rPr lang="lv-LV" sz="1100" b="1" dirty="0">
                          <a:solidFill>
                            <a:srgbClr val="FF0000"/>
                          </a:solidFill>
                          <a:latin typeface="Times New Roman" panose="02020603050405020304" pitchFamily="18" charset="0"/>
                          <a:cs typeface="Times New Roman" panose="02020603050405020304" pitchFamily="18" charset="0"/>
                        </a:rPr>
                        <a:t>! Ir sagatavota 1 vai 2 sadaļas no 3 minētajām, kā arī ir konstatēti gadījumi, kad tās ir apvienotas. </a:t>
                      </a:r>
                      <a:r>
                        <a:rPr lang="lv-LV" sz="1100" b="0" dirty="0">
                          <a:solidFill>
                            <a:srgbClr val="FF0000"/>
                          </a:solidFill>
                          <a:latin typeface="Times New Roman" panose="02020603050405020304" pitchFamily="18" charset="0"/>
                          <a:cs typeface="Times New Roman" panose="02020603050405020304" pitchFamily="18" charset="0"/>
                        </a:rPr>
                        <a:t>Līdz ar to, piedāvājumu nākas atzīt par izvirzītajām prasībām neatbilstošu!</a:t>
                      </a:r>
                      <a:endParaRPr lang="lv-LV" sz="11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74827329"/>
                  </a:ext>
                </a:extLst>
              </a:tr>
              <a:tr h="1590560">
                <a:tc>
                  <a:txBody>
                    <a:bodyPr/>
                    <a:lstStyle/>
                    <a:p>
                      <a:pPr algn="l"/>
                      <a:r>
                        <a:rPr lang="lv-LV" sz="1400" b="1" u="none" dirty="0">
                          <a:latin typeface="Times New Roman" panose="02020603050405020304" pitchFamily="18" charset="0"/>
                          <a:cs typeface="Times New Roman" panose="02020603050405020304" pitchFamily="18" charset="0"/>
                        </a:rPr>
                        <a:t>7.</a:t>
                      </a:r>
                      <a:r>
                        <a:rPr lang="lv-LV" sz="1400" b="1" u="none" kern="1200" dirty="0">
                          <a:solidFill>
                            <a:schemeClr val="dk1"/>
                          </a:solidFill>
                          <a:effectLst/>
                          <a:latin typeface="Times New Roman" panose="02020603050405020304" pitchFamily="18" charset="0"/>
                          <a:ea typeface="+mn-ea"/>
                          <a:cs typeface="Times New Roman" panose="02020603050405020304" pitchFamily="18" charset="0"/>
                        </a:rPr>
                        <a:t> Ja Pretendents līguma izpildē plāno piesaistīt apakšuzņēmējus vai balstās uz citu personu iespējām</a:t>
                      </a:r>
                      <a:endParaRPr lang="lv-LV" sz="1400" b="1" u="none" dirty="0">
                        <a:latin typeface="Times New Roman" panose="02020603050405020304" pitchFamily="18" charset="0"/>
                        <a:cs typeface="Times New Roman" panose="02020603050405020304" pitchFamily="18" charset="0"/>
                      </a:endParaRPr>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100" u="sng" kern="1200" dirty="0">
                          <a:solidFill>
                            <a:schemeClr val="dk1"/>
                          </a:solidFill>
                          <a:effectLst/>
                          <a:latin typeface="Times New Roman" panose="02020603050405020304" pitchFamily="18" charset="0"/>
                          <a:ea typeface="+mn-ea"/>
                          <a:cs typeface="Times New Roman" panose="02020603050405020304" pitchFamily="18" charset="0"/>
                        </a:rPr>
                        <a:t>lai apliecinātu, ka tā kvalifikācija atbilst Nolikumā noteiktajām prasībām</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jāiesniedz šādi dokumenti apakšuzņēmējiem nododamo pakalpojuma daļu saraksts atbilstoši nolikuma Pielikuma tabulai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Nr.X</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"Pretendenta apakšuzņēmēju saraksts", ja apakšuzņēmēja sniedzamo pakalpojumu vērtība ir 10 000 EUR (desmit tūkstoši </a:t>
                      </a:r>
                      <a:r>
                        <a:rPr lang="lv-LV" sz="1100" i="1" kern="1200" dirty="0" err="1">
                          <a:solidFill>
                            <a:schemeClr val="dk1"/>
                          </a:solidFill>
                          <a:effectLst/>
                          <a:latin typeface="Times New Roman" panose="02020603050405020304" pitchFamily="18" charset="0"/>
                          <a:ea typeface="+mn-ea"/>
                          <a:cs typeface="Times New Roman" panose="02020603050405020304" pitchFamily="18" charset="0"/>
                        </a:rPr>
                        <a:t>euro</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vai lielāka</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Aizpildāms un iesniedzams </a:t>
                      </a:r>
                      <a:r>
                        <a:rPr lang="lv-LV" sz="1100" b="1" u="none" kern="1200" dirty="0">
                          <a:solidFill>
                            <a:schemeClr val="dk1"/>
                          </a:solidFill>
                          <a:effectLst/>
                          <a:latin typeface="Times New Roman" panose="02020603050405020304" pitchFamily="18" charset="0"/>
                          <a:ea typeface="+mn-ea"/>
                          <a:cs typeface="Times New Roman" panose="02020603050405020304" pitchFamily="18" charset="0"/>
                        </a:rPr>
                        <a:t>Ja Pretendents līguma izpildē plāno piesaistīt apakšuzņēmējus vai balstās uz citu personu iespējām.</a:t>
                      </a:r>
                      <a:r>
                        <a:rPr lang="lv-LV" sz="1100" dirty="0">
                          <a:latin typeface="Times New Roman" panose="02020603050405020304" pitchFamily="18" charset="0"/>
                          <a:cs typeface="Times New Roman" panose="02020603050405020304" pitchFamily="18" charset="0"/>
                        </a:rPr>
                        <a:t>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a:t>
                      </a:r>
                      <a:r>
                        <a:rPr lang="lv-LV" sz="1100" dirty="0">
                          <a:latin typeface="Times New Roman" panose="02020603050405020304" pitchFamily="18" charset="0"/>
                          <a:cs typeface="Times New Roman" panose="02020603050405020304" pitchFamily="18" charset="0"/>
                        </a:rPr>
                        <a:t>Aizpildāma ar informāciju attiecīgais </a:t>
                      </a:r>
                      <a:r>
                        <a:rPr lang="lv-LV" sz="1100" b="0" i="0" dirty="0">
                          <a:latin typeface="Times New Roman" panose="02020603050405020304" pitchFamily="18" charset="0"/>
                          <a:cs typeface="Times New Roman" panose="02020603050405020304" pitchFamily="18" charset="0"/>
                        </a:rPr>
                        <a:t>pielikums un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apakšuzņēmēja un personas, uz kuras iespējām Pretendents balstās,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apliecinājums</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par gatavību veikt nododamo pakalpojumu daļu un/vai nodot Pretendenta rīcībā iepirkuma līguma izpildei nepieciešamos resursus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vai</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Pretendenta un personas, uz kuras iespējām Pretendents balstās, līgums/vienošanās par sadarbību iepirkuma līguma izpildei, kas pierāda, ka Pretendenta rīcībā būs iepirkuma līguma izpildei nepieciešamie resursi, gadījumā, ja ar Pretendentu tiks noslēgts iepirkuma līgums.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u="sng" kern="1200" dirty="0">
                          <a:solidFill>
                            <a:schemeClr val="dk1"/>
                          </a:solidFill>
                          <a:effectLst/>
                          <a:latin typeface="Times New Roman" panose="02020603050405020304" pitchFamily="18" charset="0"/>
                          <a:ea typeface="Calibri" panose="020F0502020204030204" pitchFamily="34" charset="0"/>
                          <a:cs typeface="Times New Roman" panose="02020603050405020304" pitchFamily="18" charset="0"/>
                        </a:rPr>
                        <a:t>Pretendents, lai apliecinātu profesionālo pieredzi vai sabiedrisko pakalpojumu sniedzēja prasībām atbilstoša personāla pieejamību, var balstīties uz citu personu iespējām tikai tad, ja šīs personas veiks darbus vai sniegs pakalpojumus, kuru izpildei attiecīgās spējas ir nepieciešamas.</a:t>
                      </a:r>
                      <a:endParaRPr lang="lv-LV" sz="1100" dirty="0">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483230633"/>
                  </a:ext>
                </a:extLst>
              </a:tr>
            </a:tbl>
          </a:graphicData>
        </a:graphic>
      </p:graphicFrame>
    </p:spTree>
    <p:extLst>
      <p:ext uri="{BB962C8B-B14F-4D97-AF65-F5344CB8AC3E}">
        <p14:creationId xmlns:p14="http://schemas.microsoft.com/office/powerpoint/2010/main" val="2360427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91C6EFE9-000B-4E73-9971-723229B9EB18}"/>
              </a:ext>
            </a:extLst>
          </p:cNvPr>
          <p:cNvSpPr>
            <a:spLocks noGrp="1"/>
          </p:cNvSpPr>
          <p:nvPr>
            <p:ph idx="1"/>
          </p:nvPr>
        </p:nvSpPr>
        <p:spPr>
          <a:xfrm>
            <a:off x="5051425" y="1284289"/>
            <a:ext cx="6121400" cy="653897"/>
          </a:xfrm>
        </p:spPr>
        <p:txBody>
          <a:bodyPr/>
          <a:lstStyle/>
          <a:p>
            <a:endParaRPr lang="lv-LV" dirty="0"/>
          </a:p>
          <a:p>
            <a:endParaRPr lang="lv-LV" dirty="0"/>
          </a:p>
        </p:txBody>
      </p:sp>
      <p:pic>
        <p:nvPicPr>
          <p:cNvPr id="6" name="Graphic 5" descr="Exclamation mark with solid fill">
            <a:extLst>
              <a:ext uri="{FF2B5EF4-FFF2-40B4-BE49-F238E27FC236}">
                <a16:creationId xmlns:a16="http://schemas.microsoft.com/office/drawing/2014/main" id="{BE51ACC1-4996-46CB-B601-3072738355B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4192114"/>
            <a:ext cx="730045" cy="730045"/>
          </a:xfrm>
          <a:prstGeom prst="rect">
            <a:avLst/>
          </a:prstGeom>
        </p:spPr>
      </p:pic>
      <p:sp>
        <p:nvSpPr>
          <p:cNvPr id="4" name="Title 3">
            <a:extLst>
              <a:ext uri="{FF2B5EF4-FFF2-40B4-BE49-F238E27FC236}">
                <a16:creationId xmlns:a16="http://schemas.microsoft.com/office/drawing/2014/main" id="{EF64BA34-CF19-5D88-2CC3-36796D14971A}"/>
              </a:ext>
            </a:extLst>
          </p:cNvPr>
          <p:cNvSpPr>
            <a:spLocks noGrp="1"/>
          </p:cNvSpPr>
          <p:nvPr>
            <p:ph type="title"/>
          </p:nvPr>
        </p:nvSpPr>
        <p:spPr>
          <a:xfrm>
            <a:off x="677333" y="290436"/>
            <a:ext cx="10940043" cy="3832990"/>
          </a:xfrm>
        </p:spPr>
        <p:txBody>
          <a:bodyPr>
            <a:normAutofit fontScale="90000"/>
          </a:bodyPr>
          <a:lstStyle/>
          <a:p>
            <a:r>
              <a:rPr lang="lv-LV" sz="3100" b="1" u="sng" dirty="0">
                <a:solidFill>
                  <a:srgbClr val="00B050"/>
                </a:solidFill>
                <a:latin typeface="Times New Roman" panose="02020603050405020304" pitchFamily="18" charset="0"/>
                <a:cs typeface="Times New Roman" panose="02020603050405020304" pitchFamily="18" charset="0"/>
              </a:rPr>
              <a:t>Pasūtītāja uzlabojumi iepirkumu nolikuma ietvaros:</a:t>
            </a:r>
            <a:br>
              <a:rPr lang="lv-LV" sz="2800" b="1" dirty="0">
                <a:latin typeface="Times New Roman" panose="02020603050405020304" pitchFamily="18" charset="0"/>
                <a:cs typeface="Times New Roman" panose="02020603050405020304" pitchFamily="18" charset="0"/>
              </a:rPr>
            </a:br>
            <a:br>
              <a:rPr lang="lv-LV" sz="2800" b="1" dirty="0">
                <a:latin typeface="Times New Roman" panose="02020603050405020304" pitchFamily="18" charset="0"/>
                <a:cs typeface="Times New Roman" panose="02020603050405020304" pitchFamily="18" charset="0"/>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Pretendenta iepriekšējās pieredzes apraksts saskaņā ar pielikumā pievienoto Pielikuma Nr.3 tabulu Nr.3.1, ar ko Pretendents apliecina atbilstību Nolikuma 4. punktu prasībām. Pamatojošie dokumenti, kas apliecina tabulā norādītos datus (piemēram iepriekšējo pasūtītāju atsauksmes, līgumu kopijas, pavadzīme, pieņemšanas – nodošanas akti vai citi dokumenti) jāpievieno piedāvājumam;</a:t>
            </a:r>
            <a:b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a:t>
            </a:r>
            <a:r>
              <a:rPr lang="lv-LV" sz="1800" dirty="0">
                <a:solidFill>
                  <a:schemeClr val="tx1"/>
                </a:solidFill>
                <a:effectLst/>
                <a:latin typeface="Times New Roman" panose="02020603050405020304" pitchFamily="18" charset="0"/>
                <a:ea typeface="Times New Roman" panose="02020603050405020304" pitchFamily="18" charset="0"/>
              </a:rPr>
              <a:t> </a:t>
            </a:r>
            <a: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Finanšu piedāvājuma (Tāmes) forma jau ir sagatavota pēc Latvijas būvnormatīva LBN 501-17 « </a:t>
            </a:r>
            <a:r>
              <a:rPr lang="lv-LV" sz="18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Būvizmaksu</a:t>
            </a:r>
            <a: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noteikšanas kārtība«;</a:t>
            </a:r>
            <a:b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I</a:t>
            </a:r>
            <a: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zmaksu tāmē izcelti un paskaidroti kolonnas "Piedāvātie materiāli" aizpildīšanas nosacījumi;</a:t>
            </a: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Nedrīkst papildināt vai dzēst tāmes pozīcijas;</a:t>
            </a:r>
            <a:b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Finanšu piedāvājumā, ja tiek norādīta «0» vērtība, tad obligāti jābūt paskaidrojumam, kāpēc tāda tiek norādīta;</a:t>
            </a:r>
            <a:b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Pārbaudīt un aizpildīt MAN sadaļu;</a:t>
            </a:r>
            <a:b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br>
            <a:r>
              <a:rPr lang="lv-LV" sz="18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Finanšu piedāvājumā aizpildīt sadaļas: sastādīja (sertifikāta nr.), pārbaudīja (sertifikāta nr.) un visas pārējās piedāvājuma </a:t>
            </a:r>
            <a:r>
              <a:rPr lang="lv-LV" sz="1800" b="1">
                <a:solidFill>
                  <a:schemeClr val="tx1"/>
                </a:solidFill>
                <a:latin typeface="Times New Roman" panose="02020603050405020304" pitchFamily="18" charset="0"/>
                <a:cs typeface="Times New Roman" panose="02020603050405020304" pitchFamily="18" charset="0"/>
                <a:sym typeface="Wingdings" panose="05000000000000000000" pitchFamily="2" charset="2"/>
              </a:rPr>
              <a:t>apliecinošās sadaļas.</a:t>
            </a: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endParaRPr lang="lv-LV" sz="28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AC39105-6545-DEE9-99D2-A73B0664B2DC}"/>
              </a:ext>
            </a:extLst>
          </p:cNvPr>
          <p:cNvSpPr txBox="1"/>
          <p:nvPr/>
        </p:nvSpPr>
        <p:spPr>
          <a:xfrm>
            <a:off x="851291" y="5351133"/>
            <a:ext cx="10940044" cy="923330"/>
          </a:xfrm>
          <a:prstGeom prst="rect">
            <a:avLst/>
          </a:prstGeom>
          <a:noFill/>
        </p:spPr>
        <p:txBody>
          <a:bodyPr wrap="square">
            <a:spAutoFit/>
          </a:bodyPr>
          <a:lstStyle/>
          <a:p>
            <a:pPr algn="just"/>
            <a:r>
              <a:rPr lang="lv-LV" b="1" u="sng" dirty="0">
                <a:solidFill>
                  <a:srgbClr val="FF0000"/>
                </a:solidFill>
                <a:latin typeface="Times New Roman" panose="02020603050405020304" pitchFamily="18" charset="0"/>
                <a:cs typeface="Times New Roman" panose="02020603050405020304" pitchFamily="18" charset="0"/>
              </a:rPr>
              <a:t>Jebkura izvirzītā prasība ir apliecināma, pierādāma vai sagatavojama saskaņā ar iepirkuma dokumentācijā noteiktajām prasībām, t.sk. atbilstoši konkrētiem (Pasūtītāja sagatavotiem) pielikumiem, iesniedzot prasītos papildu dokumentus, u.tml.</a:t>
            </a:r>
          </a:p>
        </p:txBody>
      </p:sp>
    </p:spTree>
    <p:extLst>
      <p:ext uri="{BB962C8B-B14F-4D97-AF65-F5344CB8AC3E}">
        <p14:creationId xmlns:p14="http://schemas.microsoft.com/office/powerpoint/2010/main" val="553902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8C89E-BB8B-F445-8896-71A84B2DF7EC}"/>
              </a:ext>
            </a:extLst>
          </p:cNvPr>
          <p:cNvSpPr>
            <a:spLocks noGrp="1"/>
          </p:cNvSpPr>
          <p:nvPr>
            <p:ph type="ctrTitle"/>
          </p:nvPr>
        </p:nvSpPr>
        <p:spPr>
          <a:xfrm>
            <a:off x="169606" y="1411092"/>
            <a:ext cx="3707148" cy="3693319"/>
          </a:xfrm>
        </p:spPr>
        <p:txBody>
          <a:bodyPr/>
          <a:lstStyle/>
          <a:p>
            <a:r>
              <a:rPr lang="lv-LV" sz="1800" b="0" dirty="0">
                <a:solidFill>
                  <a:schemeClr val="tx1"/>
                </a:solidFill>
                <a:latin typeface="Times New Roman" panose="02020603050405020304" pitchFamily="18" charset="0"/>
                <a:cs typeface="Times New Roman" panose="02020603050405020304" pitchFamily="18" charset="0"/>
              </a:rPr>
              <a:t>Iepirkuma dokumentos iekļauto prasību neskaidrību gadījumā pretendenti ir aicināti pieprasīt pasūtītājam </a:t>
            </a:r>
            <a:r>
              <a:rPr lang="lv-LV" sz="1800" b="0" i="0" dirty="0">
                <a:solidFill>
                  <a:schemeClr val="tx1"/>
                </a:solidFill>
                <a:effectLst/>
                <a:latin typeface="Times New Roman" panose="02020603050405020304" pitchFamily="18" charset="0"/>
                <a:cs typeface="Times New Roman" panose="02020603050405020304" pitchFamily="18" charset="0"/>
              </a:rPr>
              <a:t>papildu informāciju </a:t>
            </a:r>
            <a:r>
              <a:rPr lang="lv-LV" sz="1800" b="0" i="0">
                <a:solidFill>
                  <a:schemeClr val="tx1"/>
                </a:solidFill>
                <a:effectLst/>
                <a:latin typeface="Times New Roman" panose="02020603050405020304" pitchFamily="18" charset="0"/>
                <a:cs typeface="Times New Roman" panose="02020603050405020304" pitchFamily="18" charset="0"/>
              </a:rPr>
              <a:t>(skaidrojumu</a:t>
            </a:r>
            <a:r>
              <a:rPr lang="lv-LV" sz="1800" b="0" i="0" dirty="0">
                <a:solidFill>
                  <a:schemeClr val="tx1"/>
                </a:solidFill>
                <a:effectLst/>
                <a:latin typeface="Times New Roman" panose="02020603050405020304" pitchFamily="18" charset="0"/>
                <a:cs typeface="Times New Roman" panose="02020603050405020304" pitchFamily="18" charset="0"/>
              </a:rPr>
              <a:t>)</a:t>
            </a:r>
            <a:r>
              <a:rPr lang="lv-LV" sz="1800" b="0" dirty="0">
                <a:solidFill>
                  <a:schemeClr val="tx1"/>
                </a:solidFill>
                <a:latin typeface="Times New Roman" panose="02020603050405020304" pitchFamily="18" charset="0"/>
                <a:cs typeface="Times New Roman" panose="02020603050405020304" pitchFamily="18" charset="0"/>
              </a:rPr>
              <a:t>, ko var izdarīt:</a:t>
            </a:r>
            <a:br>
              <a:rPr lang="lv-LV" sz="1800" b="0" dirty="0">
                <a:solidFill>
                  <a:schemeClr val="tx1"/>
                </a:solidFill>
                <a:latin typeface="Times New Roman" panose="02020603050405020304" pitchFamily="18" charset="0"/>
                <a:cs typeface="Times New Roman" panose="02020603050405020304" pitchFamily="18" charset="0"/>
              </a:rPr>
            </a:br>
            <a:r>
              <a:rPr lang="lv-LV" sz="1800" dirty="0">
                <a:solidFill>
                  <a:schemeClr val="tx1"/>
                </a:solidFill>
                <a:latin typeface="Times New Roman" panose="02020603050405020304" pitchFamily="18" charset="0"/>
                <a:cs typeface="Times New Roman" panose="02020603050405020304" pitchFamily="18" charset="0"/>
              </a:rPr>
              <a:t>1) </a:t>
            </a:r>
            <a:r>
              <a:rPr lang="lv-LV" sz="1800" b="0" kern="0" dirty="0">
                <a:solidFill>
                  <a:schemeClr val="tx1"/>
                </a:solidFill>
                <a:effectLst/>
                <a:latin typeface="Times New Roman" panose="02020603050405020304" pitchFamily="18" charset="0"/>
                <a:ea typeface="Times New Roman" panose="02020603050405020304" pitchFamily="18" charset="0"/>
              </a:rPr>
              <a:t>izmantojot Elektronisko iepirkumu sistēmas  e-konkursu apakšsistēmas konkrētā iepirkuma sadaļā tam paredzēto funkcionalitāti "Pretendentu jautājumi" </a:t>
            </a:r>
            <a:br>
              <a:rPr lang="lv-LV" sz="1800" b="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v-LV" sz="1800" b="0" i="1"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vai</a:t>
            </a:r>
            <a:br>
              <a:rPr lang="lv-LV" sz="1800" b="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lv-LV" sz="1800" b="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sazinoties ar </a:t>
            </a:r>
            <a:r>
              <a:rPr lang="lv-LV" sz="1800" b="0" dirty="0">
                <a:solidFill>
                  <a:schemeClr val="tx1"/>
                </a:solidFill>
                <a:latin typeface="Times New Roman" panose="02020603050405020304" pitchFamily="18" charset="0"/>
                <a:cs typeface="Times New Roman" panose="02020603050405020304" pitchFamily="18" charset="0"/>
              </a:rPr>
              <a:t>iepirkuma nolikumā norādīto kontaktpersonu.</a:t>
            </a:r>
          </a:p>
        </p:txBody>
      </p:sp>
    </p:spTree>
    <p:extLst>
      <p:ext uri="{BB962C8B-B14F-4D97-AF65-F5344CB8AC3E}">
        <p14:creationId xmlns:p14="http://schemas.microsoft.com/office/powerpoint/2010/main" val="260783432"/>
      </p:ext>
    </p:extLst>
  </p:cSld>
  <p:clrMapOvr>
    <a:masterClrMapping/>
  </p:clrMapOvr>
</p:sld>
</file>

<file path=ppt/theme/theme1.xml><?xml version="1.0" encoding="utf-8"?>
<a:theme xmlns:a="http://schemas.openxmlformats.org/drawingml/2006/main" name="ST_Peleks">
  <a:themeElements>
    <a:clrScheme name="Custom 10">
      <a:dk1>
        <a:srgbClr val="474847"/>
      </a:dk1>
      <a:lt1>
        <a:srgbClr val="FFFFFF"/>
      </a:lt1>
      <a:dk2>
        <a:srgbClr val="474847"/>
      </a:dk2>
      <a:lt2>
        <a:srgbClr val="FFFFFF"/>
      </a:lt2>
      <a:accent1>
        <a:srgbClr val="229BD7"/>
      </a:accent1>
      <a:accent2>
        <a:srgbClr val="063C76"/>
      </a:accent2>
      <a:accent3>
        <a:srgbClr val="CCD220"/>
      </a:accent3>
      <a:accent4>
        <a:srgbClr val="E3E4E3"/>
      </a:accent4>
      <a:accent5>
        <a:srgbClr val="A2BD30"/>
      </a:accent5>
      <a:accent6>
        <a:srgbClr val="F15D22"/>
      </a:accent6>
      <a:hlink>
        <a:srgbClr val="053E7E"/>
      </a:hlink>
      <a:folHlink>
        <a:srgbClr val="1B99D8"/>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5750" indent="-285750" algn="just">
          <a:lnSpc>
            <a:spcPts val="2500"/>
          </a:lnSpc>
          <a:buClr>
            <a:schemeClr val="accent3"/>
          </a:buClr>
          <a:buFont typeface="Wingdings 3" panose="05040102010807070707" pitchFamily="18" charset="2"/>
          <a:buChar char=""/>
          <a:defRPr sz="16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_prezentacija-tumsizils - ar ikonām">
  <a:themeElements>
    <a:clrScheme name="Custom 16">
      <a:dk1>
        <a:srgbClr val="474847"/>
      </a:dk1>
      <a:lt1>
        <a:srgbClr val="FFFFFF"/>
      </a:lt1>
      <a:dk2>
        <a:srgbClr val="474847"/>
      </a:dk2>
      <a:lt2>
        <a:srgbClr val="FFFFFF"/>
      </a:lt2>
      <a:accent1>
        <a:srgbClr val="229BD7"/>
      </a:accent1>
      <a:accent2>
        <a:srgbClr val="063C76"/>
      </a:accent2>
      <a:accent3>
        <a:srgbClr val="CCD220"/>
      </a:accent3>
      <a:accent4>
        <a:srgbClr val="E3E4E3"/>
      </a:accent4>
      <a:accent5>
        <a:srgbClr val="A2BD30"/>
      </a:accent5>
      <a:accent6>
        <a:srgbClr val="F15D22"/>
      </a:accent6>
      <a:hlink>
        <a:srgbClr val="053E7E"/>
      </a:hlink>
      <a:folHlink>
        <a:srgbClr val="1B99D8"/>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5750" indent="-285750" algn="just">
          <a:lnSpc>
            <a:spcPts val="2500"/>
          </a:lnSpc>
          <a:buClr>
            <a:schemeClr val="accent3"/>
          </a:buClr>
          <a:buFont typeface="Wingdings 3" panose="05040102010807070707" pitchFamily="18" charset="2"/>
          <a:buChar char=""/>
          <a:defRPr sz="1600" dirty="0" smtClean="0"/>
        </a:defPPr>
      </a:lstStyle>
    </a:txDef>
  </a:objectDefaults>
  <a:extraClrSchemeLst/>
  <a:extLst>
    <a:ext uri="{05A4C25C-085E-4340-85A3-A5531E510DB2}">
      <thm15:themeFamily xmlns:thm15="http://schemas.microsoft.com/office/thememl/2012/main" name="ST_prezentacija-tumsizils - ar ikonām" id="{9461A827-A46C-490C-9EAC-18A6E4414DA9}" vid="{A5D6364B-46CB-43EB-9C8B-79B6206410D2}"/>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s" ma:contentTypeID="0x010100458A6226BE38634CB3DDEFEB47A34F8A" ma:contentTypeVersion="0" ma:contentTypeDescription="Izveidot jaunu dokumentu." ma:contentTypeScope="" ma:versionID="2b95e8daefae90394792a94eb253a456">
  <xsd:schema xmlns:xsd="http://www.w3.org/2001/XMLSchema" xmlns:xs="http://www.w3.org/2001/XMLSchema" xmlns:p="http://schemas.microsoft.com/office/2006/metadata/properties" targetNamespace="http://schemas.microsoft.com/office/2006/metadata/properties" ma:root="true" ma:fieldsID="e4db33db44e48f8f107466a912c3a54c">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atura tips"/>
        <xsd:element ref="dc:title" minOccurs="0" maxOccurs="1" ma:index="4" ma:displayName="Virsrakst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40593BA-B799-42B8-A35A-5916421F57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ACC63F86-0007-409C-9329-F20A9238837A}">
  <ds:schemaRefs>
    <ds:schemaRef ds:uri="http://schemas.microsoft.com/sharepoint/v3/contenttype/forms"/>
  </ds:schemaRefs>
</ds:datastoreItem>
</file>

<file path=customXml/itemProps3.xml><?xml version="1.0" encoding="utf-8"?>
<ds:datastoreItem xmlns:ds="http://schemas.openxmlformats.org/officeDocument/2006/customXml" ds:itemID="{547C17BF-5E9C-4275-887E-988EDC815D00}">
  <ds:schemaRefs>
    <ds:schemaRef ds:uri="http://schemas.microsoft.com/office/2006/documentManagement/types"/>
    <ds:schemaRef ds:uri="http://schemas.openxmlformats.org/package/2006/metadata/core-properties"/>
    <ds:schemaRef ds:uri="http://www.w3.org/XML/1998/namespace"/>
    <ds:schemaRef ds:uri="http://schemas.microsoft.com/office/2006/metadata/properties"/>
    <ds:schemaRef ds:uri="http://purl.org/dc/elements/1.1/"/>
    <ds:schemaRef ds:uri="http://purl.org/dc/term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2212</TotalTime>
  <Words>1253</Words>
  <Application>Microsoft Office PowerPoint</Application>
  <PresentationFormat>Widescreen</PresentationFormat>
  <Paragraphs>45</Paragraphs>
  <Slides>6</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6</vt:i4>
      </vt:variant>
    </vt:vector>
  </HeadingPairs>
  <TitlesOfParts>
    <vt:vector size="13" baseType="lpstr">
      <vt:lpstr>Arial</vt:lpstr>
      <vt:lpstr>Times New Roman</vt:lpstr>
      <vt:lpstr>Trebuchet MS</vt:lpstr>
      <vt:lpstr>Wingdings 3</vt:lpstr>
      <vt:lpstr>ST_Peleks</vt:lpstr>
      <vt:lpstr>ST_prezentacija-tumsizils - ar ikonām</vt:lpstr>
      <vt:lpstr>Facet</vt:lpstr>
      <vt:lpstr>Piedāvājuma sagatavošana,  iesniedzamie dokumenti, lai apliecinātu atbilstību nolikuma prasībām</vt:lpstr>
      <vt:lpstr>PowerPoint Presentation</vt:lpstr>
      <vt:lpstr>Pretendenti sagatavo un iesniedz piedāvājumu saskaņā ar Nolikumā izvirzītajām prasībām – Piedāvājuma saturs: </vt:lpstr>
      <vt:lpstr>PowerPoint Presentation</vt:lpstr>
      <vt:lpstr>Pasūtītāja uzlabojumi iepirkumu nolikuma ietvaros:   Pretendenta iepriekšējās pieredzes apraksts saskaņā ar pielikumā pievienoto Pielikuma Nr.3 tabulu Nr.3.1, ar ko Pretendents apliecina atbilstību Nolikuma 4. punktu prasībām. Pamatojošie dokumenti, kas apliecina tabulā norādītos datus (piemēram iepriekšējo pasūtītāju atsauksmes, līgumu kopijas, pavadzīme, pieņemšanas – nodošanas akti vai citi dokumenti) jāpievieno piedāvājumam;  Finanšu piedāvājuma (Tāmes) forma jau ir sagatavota pēc Latvijas būvnormatīva LBN 501-17 « Būvizmaksu noteikšanas kārtība«;  Izmaksu tāmē izcelti un paskaidroti kolonnas "Piedāvātie materiāli" aizpildīšanas nosacījumi;  Nedrīkst papildināt vai dzēst tāmes pozīcijas;  Finanšu piedāvājumā, ja tiek norādīta «0» vērtība, tad obligāti jābūt paskaidrojumam, kāpēc tāda tiek norādīta;  Pārbaudīt un aizpildīt MAN sadaļu;  Finanšu piedāvājumā aizpildīt sadaļas: sastādīja (sertifikāta nr.), pārbaudīja (sertifikāta nr.) un visas pārējās piedāvājuma apliecinošās sadaļas.     </vt:lpstr>
      <vt:lpstr>Iepirkuma dokumentos iekļauto prasību neskaidrību gadījumā pretendenti ir aicināti pieprasīt pasūtītājam papildu informāciju (skaidrojumu), ko var izdarīt: 1) izmantojot Elektronisko iepirkumu sistēmas  e-konkursu apakšsistēmas konkrētā iepirkuma sadaļā tam paredzēto funkcionalitāti "Pretendentu jautājumi"        vai 2) sazinoties ar iepirkuma nolikumā norādīto kontaktpersonu.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Gundega Kalendra</dc:creator>
  <cp:lastModifiedBy>Kaspars Heisters</cp:lastModifiedBy>
  <cp:revision>133</cp:revision>
  <dcterms:created xsi:type="dcterms:W3CDTF">2021-07-15T08:55:41Z</dcterms:created>
  <dcterms:modified xsi:type="dcterms:W3CDTF">2024-09-09T07:58:48Z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0x010100458A6226BE38634CB3DDEFEB47A34F8A</vt:lpwstr>
  </property>
</Properties>
</file>